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37" r:id="rId3"/>
  </p:sldMasterIdLst>
  <p:sldIdLst>
    <p:sldId id="256" r:id="rId4"/>
    <p:sldId id="274" r:id="rId5"/>
    <p:sldId id="2147470017" r:id="rId6"/>
    <p:sldId id="2147470019" r:id="rId7"/>
    <p:sldId id="2147470020" r:id="rId8"/>
    <p:sldId id="4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29" d="100"/>
          <a:sy n="29" d="100"/>
        </p:scale>
        <p:origin x="60" y="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7676A-D495-E11E-5814-6170FFFAF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B76BD2-E3FB-3909-F8D9-A26BE6E0B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79A07-062B-C665-89E2-454AEFE4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D1AF-46DD-4C79-A1D5-74258831387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301DB-5AD7-1799-CB45-9CD16535E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C0549-371C-DB3D-AAC1-EECA4B968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CA6-941C-4361-9EC3-9B98B9D37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2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4293F-804F-78D6-912C-6B9177AC4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BAE1FF-7EFF-E63A-8B63-9CC8B707D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7069B-6932-4BFB-3168-882EB4F1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D1AF-46DD-4C79-A1D5-74258831387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C2229-32DB-A642-53FA-E11034428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72F9F-6DA4-ACE9-0657-46686FB4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CA6-941C-4361-9EC3-9B98B9D37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2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0961F4-DC20-3B68-31E0-4884D4263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79F2F-91F9-B656-425A-59520CEEA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10C2-6C5A-48FB-BFAE-5160E87E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D1AF-46DD-4C79-A1D5-74258831387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EB2FA-4018-4A5A-3823-7BAF06408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4C039-D601-01AC-468D-E3B7A6141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CA6-941C-4361-9EC3-9B98B9D37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83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1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725272F-C41F-221F-0AA3-A7AF0DF462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3899" y="270942"/>
            <a:ext cx="3209159" cy="1080187"/>
          </a:xfrm>
          <a:prstGeom prst="rect">
            <a:avLst/>
          </a:prstGeom>
        </p:spPr>
      </p:pic>
      <p:pic>
        <p:nvPicPr>
          <p:cNvPr id="11" name="Picture 10" descr="A blue circular pattern with lines in the center&#10;&#10;Description automatically generated">
            <a:extLst>
              <a:ext uri="{FF2B5EF4-FFF2-40B4-BE49-F238E27FC236}">
                <a16:creationId xmlns:a16="http://schemas.microsoft.com/office/drawing/2014/main" id="{395C89A0-B92F-C0E7-2D2B-86475F910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0585" t="36257" r="9098" b="16089"/>
          <a:stretch/>
        </p:blipFill>
        <p:spPr>
          <a:xfrm>
            <a:off x="0" y="0"/>
            <a:ext cx="867997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0FFF02-3F57-1F78-BB68-591118CE8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504" y="2210100"/>
            <a:ext cx="5943600" cy="1661993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6FA52-BDDD-A4CC-2EB6-7315D0FFCA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3504" y="4198555"/>
            <a:ext cx="3657600" cy="215444"/>
          </a:xfr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First Last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03A9D68-8F74-784C-88FA-EDC9BEE775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504" y="4443984"/>
            <a:ext cx="3657600" cy="215444"/>
          </a:xfrm>
        </p:spPr>
        <p:txBody>
          <a:bodyPr>
            <a:noAutofit/>
          </a:bodyPr>
          <a:lstStyle>
            <a:lvl1pPr>
              <a:defRPr cap="all" spc="150" baseline="0"/>
            </a:lvl1pPr>
          </a:lstStyle>
          <a:p>
            <a:pPr lvl="0"/>
            <a:r>
              <a:rPr lang="en-US" dirty="0"/>
              <a:t>Month xx, </a:t>
            </a:r>
            <a:r>
              <a:rPr lang="en-US" dirty="0" err="1"/>
              <a:t>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06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1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ircular pattern with lines in the center&#10;&#10;Description automatically generated">
            <a:extLst>
              <a:ext uri="{FF2B5EF4-FFF2-40B4-BE49-F238E27FC236}">
                <a16:creationId xmlns:a16="http://schemas.microsoft.com/office/drawing/2014/main" id="{BE351D0F-548B-C8B5-E4F5-27C0BA3FE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585" t="36257" r="9098" b="16089"/>
          <a:stretch/>
        </p:blipFill>
        <p:spPr>
          <a:xfrm>
            <a:off x="0" y="0"/>
            <a:ext cx="8679977" cy="6858000"/>
          </a:xfrm>
          <a:prstGeom prst="rect">
            <a:avLst/>
          </a:prstGeom>
        </p:spPr>
      </p:pic>
      <p:pic>
        <p:nvPicPr>
          <p:cNvPr id="6" name="Picture 5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EDED7CF9-F191-CABB-B8EC-BAFEE23BFD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350" y="510266"/>
            <a:ext cx="2741522" cy="592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0FFF02-3F57-1F78-BB68-591118CE8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504" y="2210100"/>
            <a:ext cx="5943600" cy="1661993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Presentation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6FA52-BDDD-A4CC-2EB6-7315D0FFCA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3504" y="4198555"/>
            <a:ext cx="3657600" cy="215444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First Last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B21F297B-0637-9ABD-12E3-5428E0F0B6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504" y="4443984"/>
            <a:ext cx="3657600" cy="215444"/>
          </a:xfrm>
        </p:spPr>
        <p:txBody>
          <a:bodyPr>
            <a:noAutofit/>
          </a:bodyPr>
          <a:lstStyle>
            <a:lvl1pPr>
              <a:defRPr cap="all" spc="1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Month xx, </a:t>
            </a:r>
            <a:r>
              <a:rPr lang="en-US" dirty="0" err="1"/>
              <a:t>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356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01 Light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61D86-26BE-0782-B9C1-337F57D821B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05121" y="2376424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blue and white circular logo&#10;&#10;Description automatically generated">
            <a:extLst>
              <a:ext uri="{FF2B5EF4-FFF2-40B4-BE49-F238E27FC236}">
                <a16:creationId xmlns:a16="http://schemas.microsoft.com/office/drawing/2014/main" id="{5B525631-172F-1503-6D51-B6A894031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022" t="8592" r="29897" b="35341"/>
          <a:stretch/>
        </p:blipFill>
        <p:spPr>
          <a:xfrm>
            <a:off x="6396780" y="1449970"/>
            <a:ext cx="5795219" cy="54080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0FFF02-3F57-1F78-BB68-591118CE8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504" y="2852564"/>
            <a:ext cx="5029200" cy="1661993"/>
          </a:xfrm>
        </p:spPr>
        <p:txBody>
          <a:bodyPr anchor="t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BCD8A8-64A4-5C20-F77D-D01819C5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121" y="6251021"/>
            <a:ext cx="4114800" cy="12311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© 2023 CFA Institute.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02693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01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B0112-5FB7-06C8-73F4-9770574E19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05121" y="2376424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blue and white circular logo&#10;&#10;Description automatically generated">
            <a:extLst>
              <a:ext uri="{FF2B5EF4-FFF2-40B4-BE49-F238E27FC236}">
                <a16:creationId xmlns:a16="http://schemas.microsoft.com/office/drawing/2014/main" id="{5B525631-172F-1503-6D51-B6A894031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022" t="8592" r="29897" b="35341"/>
          <a:stretch/>
        </p:blipFill>
        <p:spPr>
          <a:xfrm>
            <a:off x="6396780" y="1449970"/>
            <a:ext cx="5795219" cy="54080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0FFF02-3F57-1F78-BB68-591118CE8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504" y="2852564"/>
            <a:ext cx="5029200" cy="1661993"/>
          </a:xfrm>
        </p:spPr>
        <p:txBody>
          <a:bodyPr anchor="t">
            <a:noAutofit/>
          </a:bodyPr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BCD8A8-64A4-5C20-F77D-D01819C5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121" y="6251021"/>
            <a:ext cx="4114800" cy="12311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889259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02 Light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ttern of blue circles&#10;&#10;Description automatically generated">
            <a:extLst>
              <a:ext uri="{FF2B5EF4-FFF2-40B4-BE49-F238E27FC236}">
                <a16:creationId xmlns:a16="http://schemas.microsoft.com/office/drawing/2014/main" id="{A0EA0990-A2F4-1BF9-7E2E-0F928BF438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4400" y="0"/>
            <a:ext cx="619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0FFF02-3F57-1F78-BB68-591118CE8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504" y="2852564"/>
            <a:ext cx="4572000" cy="1661993"/>
          </a:xfrm>
        </p:spPr>
        <p:txBody>
          <a:bodyPr anchor="t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BCD8A8-64A4-5C20-F77D-D01819C5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121" y="6251021"/>
            <a:ext cx="4114800" cy="12311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© 2023 CFA Institute. All Rights Reserved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E3DA334-BD67-3270-BB6B-1974F72537E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05121" y="2376424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2825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02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ttern of blue circles&#10;&#10;Description automatically generated">
            <a:extLst>
              <a:ext uri="{FF2B5EF4-FFF2-40B4-BE49-F238E27FC236}">
                <a16:creationId xmlns:a16="http://schemas.microsoft.com/office/drawing/2014/main" id="{48FC7204-5736-4986-257C-8B009A7B61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4400" y="0"/>
            <a:ext cx="619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0FFF02-3F57-1F78-BB68-591118CE8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504" y="2852564"/>
            <a:ext cx="4572000" cy="1661993"/>
          </a:xfrm>
        </p:spPr>
        <p:txBody>
          <a:bodyPr anchor="t">
            <a:noAutofit/>
          </a:bodyPr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BCD8A8-64A4-5C20-F77D-D01819C5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121" y="6251021"/>
            <a:ext cx="4114800" cy="12311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1DFE6FA-E4B1-90C8-AD9A-BAC2391E3C4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05121" y="2376424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5238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03 Photo Light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ABD6A7-97DC-0F94-73C1-05E5826CC6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30863" y="0"/>
            <a:ext cx="6561137" cy="6858000"/>
          </a:xfrm>
          <a:solidFill>
            <a:schemeClr val="accent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200" b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FFF02-3F57-1F78-BB68-591118CE8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504" y="2852564"/>
            <a:ext cx="4572000" cy="1661993"/>
          </a:xfrm>
        </p:spPr>
        <p:txBody>
          <a:bodyPr anchor="t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BCD8A8-64A4-5C20-F77D-D01819C5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121" y="6251021"/>
            <a:ext cx="4114800" cy="12311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© 2023 CFA Institute. All Rights Reserved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32EED-DAB1-2FA3-9475-434B19BD843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05121" y="2376424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709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03 Photo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E0DBAF3-315B-0F99-2AB9-2CCA70A0593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30863" y="0"/>
            <a:ext cx="6561137" cy="6858000"/>
          </a:xfrm>
          <a:solidFill>
            <a:schemeClr val="accent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200" b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FFF02-3F57-1F78-BB68-591118CE8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504" y="2852564"/>
            <a:ext cx="4572000" cy="1661993"/>
          </a:xfrm>
        </p:spPr>
        <p:txBody>
          <a:bodyPr anchor="t">
            <a:noAutofit/>
          </a:bodyPr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BCD8A8-64A4-5C20-F77D-D01819C5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121" y="6251021"/>
            <a:ext cx="4114800" cy="12311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DE136-7733-53B9-929D-67A8295584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05121" y="2376424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19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EC5B5-EC99-6D73-EF28-DCED1262C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62DDF-6FC9-52F2-A352-2395934CA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D8501-A485-0DF1-7BF3-4831A87B5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D1AF-46DD-4C79-A1D5-74258831387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9DC34-0C92-B6F5-43AE-1AECBC24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03460-60CA-EAA7-0BCE-ED89665B9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CA6-941C-4361-9EC3-9B98B9D37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49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04 Text Light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FFF02-3F57-1F78-BB68-591118CE8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504" y="4151376"/>
            <a:ext cx="4572000" cy="1661993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BCD8A8-64A4-5C20-F77D-D01819C5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121" y="6251021"/>
            <a:ext cx="4114800" cy="12311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D43F2-EAA3-73BE-D020-2B63AB088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4151376"/>
            <a:ext cx="4708525" cy="1874838"/>
          </a:xfrm>
        </p:spPr>
        <p:txBody>
          <a:bodyPr>
            <a:noAutofit/>
          </a:bodyPr>
          <a:lstStyle>
            <a:lvl1pPr>
              <a:spcAft>
                <a:spcPts val="1400"/>
              </a:spcAft>
              <a:defRPr sz="140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B6CF07-364E-4D1B-66F0-CD310581E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51021"/>
            <a:ext cx="457200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B3F0A-DA00-A216-2B2E-B115DBA31CB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05121" y="3748024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6657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04 Text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2699-6D86-4659-D799-4912355B6CE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05121" y="3748024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FFF02-3F57-1F78-BB68-591118CE8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504" y="4151376"/>
            <a:ext cx="4572000" cy="1661993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BCD8A8-64A4-5C20-F77D-D01819C5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121" y="6251021"/>
            <a:ext cx="4114800" cy="12311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D43F2-EAA3-73BE-D020-2B63AB088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4151376"/>
            <a:ext cx="4708525" cy="1874838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 sz="18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B6CF07-364E-4D1B-66F0-CD310581E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51021"/>
            <a:ext cx="457200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58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01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121" y="860613"/>
            <a:ext cx="6405280" cy="636494"/>
          </a:xfrm>
        </p:spPr>
        <p:txBody>
          <a:bodyPr/>
          <a:lstStyle/>
          <a:p>
            <a:r>
              <a:rPr lang="en-US" dirty="0"/>
              <a:t>Headline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A5327-52FE-0931-4502-EC5F5FFE49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5121" y="2121408"/>
            <a:ext cx="6405279" cy="3651863"/>
          </a:xfrm>
        </p:spPr>
        <p:txBody>
          <a:bodyPr>
            <a:noAutofit/>
          </a:bodyPr>
          <a:lstStyle>
            <a:lvl1pPr marL="285750" indent="-28575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/>
            </a:lvl1pPr>
            <a:lvl2pPr marL="687388" indent="-2238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/>
            </a:lvl2pPr>
            <a:lvl3pPr marL="687388" indent="0"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lvl3pPr>
            <a:lvl4pPr marL="687388" indent="0">
              <a:spcBef>
                <a:spcPts val="0"/>
              </a:spcBef>
              <a:spcAft>
                <a:spcPts val="0"/>
              </a:spcAft>
              <a:buNone/>
              <a:tabLst/>
              <a:defRPr sz="1600"/>
            </a:lvl4pPr>
            <a:lvl5pPr>
              <a:spcBef>
                <a:spcPts val="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 dirty="0"/>
              <a:t>Topic goes here</a:t>
            </a:r>
          </a:p>
          <a:p>
            <a:pPr lvl="1"/>
            <a:r>
              <a:rPr lang="en-US" dirty="0"/>
              <a:t>Sub-topic goes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CFA Institute.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F096F-CA26-FECA-AE37-2A8098FC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7C41-61FD-5349-A192-9970B0AFE4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6D2811B-4F7D-1E70-1DDB-293FBB480BF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05121" y="55875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813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01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7A8DA75-FB00-D9E8-94BB-23E6EDE3D2C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05121" y="55875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121" y="860613"/>
            <a:ext cx="6405280" cy="6364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A5327-52FE-0931-4502-EC5F5FFE49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5121" y="2121408"/>
            <a:ext cx="6405279" cy="3651863"/>
          </a:xfrm>
        </p:spPr>
        <p:txBody>
          <a:bodyPr>
            <a:noAutofit/>
          </a:bodyPr>
          <a:lstStyle>
            <a:lvl1pPr marL="285750" indent="-28575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>
                <a:solidFill>
                  <a:schemeClr val="accent2"/>
                </a:solidFill>
              </a:defRPr>
            </a:lvl1pPr>
            <a:lvl2pPr marL="687388" indent="-2238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>
                <a:solidFill>
                  <a:schemeClr val="accent2"/>
                </a:solidFill>
              </a:defRPr>
            </a:lvl2pPr>
            <a:lvl3pPr marL="687388" indent="0"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solidFill>
                  <a:schemeClr val="accent2"/>
                </a:solidFill>
              </a:defRPr>
            </a:lvl3pPr>
            <a:lvl4pPr marL="687388" indent="0">
              <a:spcBef>
                <a:spcPts val="0"/>
              </a:spcBef>
              <a:spcAft>
                <a:spcPts val="0"/>
              </a:spcAft>
              <a:buNone/>
              <a:tabLst/>
              <a:defRPr sz="1600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Topic goes here</a:t>
            </a:r>
          </a:p>
          <a:p>
            <a:pPr lvl="1"/>
            <a:r>
              <a:rPr lang="en-US" dirty="0"/>
              <a:t>Sub-topic goes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F096F-CA26-FECA-AE37-2A8098FC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32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02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ue and white circular logo&#10;&#10;Description automatically generated">
            <a:extLst>
              <a:ext uri="{FF2B5EF4-FFF2-40B4-BE49-F238E27FC236}">
                <a16:creationId xmlns:a16="http://schemas.microsoft.com/office/drawing/2014/main" id="{AAC23BB0-ECCE-A8BF-59DE-1AC543592B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57" t="33493" r="32527" b="570"/>
          <a:stretch/>
        </p:blipFill>
        <p:spPr>
          <a:xfrm>
            <a:off x="6857905" y="0"/>
            <a:ext cx="5334096" cy="54346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1" y="1060704"/>
            <a:ext cx="6414244" cy="636494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CFA Institute.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F096F-CA26-FECA-AE37-2A8098FC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7C41-61FD-5349-A192-9970B0AFE41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FFB91-635F-A1DD-2023-B4E4F9D515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5121" y="2569465"/>
            <a:ext cx="6405279" cy="338328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 b="0"/>
            </a:lvl1pPr>
            <a:lvl2pPr marL="687388" indent="-2238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/>
            </a:lvl2pPr>
            <a:lvl3pPr marL="687388" indent="0"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lvl3pPr>
            <a:lvl4pPr marL="687388" indent="0">
              <a:spcBef>
                <a:spcPts val="0"/>
              </a:spcBef>
              <a:spcAft>
                <a:spcPts val="0"/>
              </a:spcAft>
              <a:buNone/>
              <a:tabLst/>
              <a:defRPr sz="1600"/>
            </a:lvl4pPr>
            <a:lvl5pPr>
              <a:spcBef>
                <a:spcPts val="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 dirty="0"/>
              <a:t>Insert table chart</a:t>
            </a:r>
          </a:p>
        </p:txBody>
      </p:sp>
    </p:spTree>
    <p:extLst>
      <p:ext uri="{BB962C8B-B14F-4D97-AF65-F5344CB8AC3E}">
        <p14:creationId xmlns:p14="http://schemas.microsoft.com/office/powerpoint/2010/main" val="26327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02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1" y="1060704"/>
            <a:ext cx="6414244" cy="636494"/>
          </a:xfrm>
        </p:spPr>
        <p:txBody>
          <a:bodyPr/>
          <a:lstStyle>
            <a:lvl1pPr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F096F-CA26-FECA-AE37-2A8098FC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blue and white circular logo&#10;&#10;Description automatically generated">
            <a:extLst>
              <a:ext uri="{FF2B5EF4-FFF2-40B4-BE49-F238E27FC236}">
                <a16:creationId xmlns:a16="http://schemas.microsoft.com/office/drawing/2014/main" id="{F73C4CF6-3813-0C7F-6995-9DFCC05C2D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57" t="33493" r="32527" b="570"/>
          <a:stretch/>
        </p:blipFill>
        <p:spPr>
          <a:xfrm>
            <a:off x="6857905" y="0"/>
            <a:ext cx="5334096" cy="543469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108A92-B4AA-DC22-DDB0-4A72F0B9A8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5121" y="2569465"/>
            <a:ext cx="6405279" cy="338328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 b="0">
                <a:solidFill>
                  <a:schemeClr val="accent2"/>
                </a:solidFill>
              </a:defRPr>
            </a:lvl1pPr>
            <a:lvl2pPr marL="687388" indent="-2238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>
                <a:solidFill>
                  <a:schemeClr val="accent2"/>
                </a:solidFill>
              </a:defRPr>
            </a:lvl2pPr>
            <a:lvl3pPr marL="687388" indent="0"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solidFill>
                  <a:schemeClr val="accent2"/>
                </a:solidFill>
              </a:defRPr>
            </a:lvl3pPr>
            <a:lvl4pPr marL="687388" indent="0">
              <a:spcBef>
                <a:spcPts val="0"/>
              </a:spcBef>
              <a:spcAft>
                <a:spcPts val="0"/>
              </a:spcAft>
              <a:buNone/>
              <a:tabLst/>
              <a:defRPr sz="1600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Insert table chart</a:t>
            </a:r>
          </a:p>
        </p:txBody>
      </p:sp>
    </p:spTree>
    <p:extLst>
      <p:ext uri="{BB962C8B-B14F-4D97-AF65-F5344CB8AC3E}">
        <p14:creationId xmlns:p14="http://schemas.microsoft.com/office/powerpoint/2010/main" val="3124200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 of Content 02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ue and white circular logo&#10;&#10;Description automatically generated">
            <a:extLst>
              <a:ext uri="{FF2B5EF4-FFF2-40B4-BE49-F238E27FC236}">
                <a16:creationId xmlns:a16="http://schemas.microsoft.com/office/drawing/2014/main" id="{AAC23BB0-ECCE-A8BF-59DE-1AC543592B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57" t="33493" r="32527" b="570"/>
          <a:stretch/>
        </p:blipFill>
        <p:spPr>
          <a:xfrm>
            <a:off x="6857905" y="0"/>
            <a:ext cx="5334096" cy="54346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1" y="1060704"/>
            <a:ext cx="6414244" cy="636494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CFA Institute.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F096F-CA26-FECA-AE37-2A8098FC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7C41-61FD-5349-A192-9970B0AFE41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FFB91-635F-A1DD-2023-B4E4F9D515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5121" y="2295144"/>
            <a:ext cx="6405279" cy="3383280"/>
          </a:xfrm>
        </p:spPr>
        <p:txBody>
          <a:bodyPr>
            <a:noAutofit/>
          </a:bodyPr>
          <a:lstStyle>
            <a:lvl1pPr marL="285750" indent="-28575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/>
            </a:lvl1pPr>
            <a:lvl2pPr marL="687388" indent="-2238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/>
            </a:lvl2pPr>
            <a:lvl3pPr marL="687388" indent="0"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lvl3pPr>
            <a:lvl4pPr marL="687388" indent="0">
              <a:spcBef>
                <a:spcPts val="0"/>
              </a:spcBef>
              <a:spcAft>
                <a:spcPts val="0"/>
              </a:spcAft>
              <a:buNone/>
              <a:tabLst/>
              <a:defRPr sz="1600"/>
            </a:lvl4pPr>
            <a:lvl5pPr>
              <a:spcBef>
                <a:spcPts val="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 dirty="0"/>
              <a:t>Topic goes here</a:t>
            </a:r>
          </a:p>
          <a:p>
            <a:pPr lvl="1"/>
            <a:r>
              <a:rPr lang="en-US" dirty="0"/>
              <a:t>Sub-topic goes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1780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able of Content 02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1" y="1060704"/>
            <a:ext cx="6414244" cy="636494"/>
          </a:xfrm>
        </p:spPr>
        <p:txBody>
          <a:bodyPr/>
          <a:lstStyle>
            <a:lvl1pPr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F096F-CA26-FECA-AE37-2A8098FC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blue and white circular logo&#10;&#10;Description automatically generated">
            <a:extLst>
              <a:ext uri="{FF2B5EF4-FFF2-40B4-BE49-F238E27FC236}">
                <a16:creationId xmlns:a16="http://schemas.microsoft.com/office/drawing/2014/main" id="{F73C4CF6-3813-0C7F-6995-9DFCC05C2D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57" t="33493" r="32527" b="570"/>
          <a:stretch/>
        </p:blipFill>
        <p:spPr>
          <a:xfrm>
            <a:off x="6857905" y="0"/>
            <a:ext cx="5334096" cy="543469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108A92-B4AA-DC22-DDB0-4A72F0B9A8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5121" y="2295144"/>
            <a:ext cx="6405279" cy="3383280"/>
          </a:xfrm>
        </p:spPr>
        <p:txBody>
          <a:bodyPr>
            <a:noAutofit/>
          </a:bodyPr>
          <a:lstStyle>
            <a:lvl1pPr marL="285750" indent="-28575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>
                <a:solidFill>
                  <a:schemeClr val="accent2"/>
                </a:solidFill>
              </a:defRPr>
            </a:lvl1pPr>
            <a:lvl2pPr marL="687388" indent="-2238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>
                <a:solidFill>
                  <a:schemeClr val="accent2"/>
                </a:solidFill>
              </a:defRPr>
            </a:lvl2pPr>
            <a:lvl3pPr marL="687388" indent="0"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solidFill>
                  <a:schemeClr val="accent2"/>
                </a:solidFill>
              </a:defRPr>
            </a:lvl3pPr>
            <a:lvl4pPr marL="687388" indent="0">
              <a:spcBef>
                <a:spcPts val="0"/>
              </a:spcBef>
              <a:spcAft>
                <a:spcPts val="0"/>
              </a:spcAft>
              <a:buNone/>
              <a:tabLst/>
              <a:defRPr sz="1600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Topic goes here</a:t>
            </a:r>
          </a:p>
          <a:p>
            <a:pPr lvl="1"/>
            <a:r>
              <a:rPr lang="en-US" dirty="0"/>
              <a:t>Sub-topic goes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7387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121" y="1060704"/>
            <a:ext cx="6405280" cy="636494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CFA Institute.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F096F-CA26-FECA-AE37-2A8098FC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7C41-61FD-5349-A192-9970B0AFE41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958B4A9-FF0E-5E01-939D-8B8963B5E1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5121" y="2136775"/>
            <a:ext cx="2369433" cy="3679825"/>
          </a:xfrm>
        </p:spPr>
        <p:txBody>
          <a:bodyPr/>
          <a:lstStyle>
            <a:lvl1pPr>
              <a:defRPr sz="12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74EBD5-A878-C2F7-1B98-414683D3EA3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352800" y="2590800"/>
            <a:ext cx="2286000" cy="3200400"/>
          </a:xfrm>
        </p:spPr>
        <p:txBody>
          <a:bodyPr/>
          <a:lstStyle>
            <a:lvl1pPr>
              <a:defRPr sz="1200" b="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Add table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485D06-7DBB-D860-135D-3968C2AE3B3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6000" y="2590800"/>
            <a:ext cx="2286000" cy="3200400"/>
          </a:xfrm>
        </p:spPr>
        <p:txBody>
          <a:bodyPr/>
          <a:lstStyle>
            <a:lvl1pPr>
              <a:defRPr sz="1200" b="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table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816DC8-948A-4D9A-86B8-AA36E000F30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839200" y="2590800"/>
            <a:ext cx="2286000" cy="3200400"/>
          </a:xfrm>
        </p:spPr>
        <p:txBody>
          <a:bodyPr/>
          <a:lstStyle>
            <a:lvl1pPr>
              <a:defRPr sz="1200" b="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table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5F0BA6F-6DE8-E572-EE40-3F4DD00FCE8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352800" y="1938528"/>
            <a:ext cx="2286000" cy="500719"/>
          </a:xfr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z="2400" dirty="0">
                <a:solidFill>
                  <a:schemeClr val="accent1"/>
                </a:solidFill>
                <a:latin typeface="Georgia" panose="02040502050405020303" pitchFamily="18" charset="0"/>
              </a:rPr>
              <a:t>Topic title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48B2648-EFDC-4E85-ADA6-3BF0253AB32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096000" y="1938528"/>
            <a:ext cx="2286000" cy="500719"/>
          </a:xfr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z="2400" dirty="0">
                <a:solidFill>
                  <a:schemeClr val="accent1"/>
                </a:solidFill>
                <a:latin typeface="Georgia" panose="02040502050405020303" pitchFamily="18" charset="0"/>
              </a:rPr>
              <a:t>Topic title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82951DA-E01F-A040-D2B9-A2E4C8F21F3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839200" y="1938528"/>
            <a:ext cx="2286000" cy="500719"/>
          </a:xfr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z="2400" dirty="0">
                <a:solidFill>
                  <a:schemeClr val="accent1"/>
                </a:solidFill>
                <a:latin typeface="Georgia" panose="02040502050405020303" pitchFamily="18" charset="0"/>
              </a:rPr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3648101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circular logo&#10;&#10;Description automatically generated">
            <a:extLst>
              <a:ext uri="{FF2B5EF4-FFF2-40B4-BE49-F238E27FC236}">
                <a16:creationId xmlns:a16="http://schemas.microsoft.com/office/drawing/2014/main" id="{3B4BA7AB-7730-19B3-538E-1FC93465E2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291" t="28824" r="29453" b="1033"/>
          <a:stretch/>
        </p:blipFill>
        <p:spPr>
          <a:xfrm>
            <a:off x="5355170" y="-1"/>
            <a:ext cx="6836830" cy="6675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1" y="614236"/>
            <a:ext cx="4561239" cy="636494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CFA Institute.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F096F-CA26-FECA-AE37-2A8098FC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7C41-61FD-5349-A192-9970B0AFE4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74EBD5-A878-C2F7-1B98-414683D3EA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" y="2590800"/>
            <a:ext cx="4556761" cy="3200400"/>
          </a:xfrm>
        </p:spPr>
        <p:txBody>
          <a:bodyPr/>
          <a:lstStyle>
            <a:lvl1pPr>
              <a:defRPr sz="12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5F0BA6F-6DE8-E572-EE40-3F4DD00FCE8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09599" y="1938528"/>
            <a:ext cx="4556761" cy="500719"/>
          </a:xfr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Topic Title</a:t>
            </a:r>
          </a:p>
        </p:txBody>
      </p:sp>
    </p:spTree>
    <p:extLst>
      <p:ext uri="{BB962C8B-B14F-4D97-AF65-F5344CB8AC3E}">
        <p14:creationId xmlns:p14="http://schemas.microsoft.com/office/powerpoint/2010/main" val="163434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2F828-00B6-F93C-47A4-98C1800A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1D1BA-8734-C5D7-6DB7-CACF30CCB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E095E-8F06-6124-5855-CD25456E5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D1AF-46DD-4C79-A1D5-74258831387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D3CDC-A513-8A8E-AF5D-26B19233D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F88D9-CA5C-38DF-F779-066B8300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CA6-941C-4361-9EC3-9B98B9D37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12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 02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circular logo&#10;&#10;Description automatically generated">
            <a:extLst>
              <a:ext uri="{FF2B5EF4-FFF2-40B4-BE49-F238E27FC236}">
                <a16:creationId xmlns:a16="http://schemas.microsoft.com/office/drawing/2014/main" id="{53427B2F-6A21-192B-1B7F-345925033D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291" t="28824" r="29453" b="1033"/>
          <a:stretch/>
        </p:blipFill>
        <p:spPr>
          <a:xfrm>
            <a:off x="5355170" y="-1"/>
            <a:ext cx="6836830" cy="6675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1" y="642123"/>
            <a:ext cx="5490879" cy="6364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CFA Institute.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F096F-CA26-FECA-AE37-2A8098FC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7C41-61FD-5349-A192-9970B0AFE41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FFB91-635F-A1DD-2023-B4E4F9D515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5121" y="2642616"/>
            <a:ext cx="5490879" cy="3187816"/>
          </a:xfrm>
        </p:spPr>
        <p:txBody>
          <a:bodyPr>
            <a:noAutofit/>
          </a:bodyPr>
          <a:lstStyle>
            <a:lvl1pPr marL="285750" indent="-285750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 b="0"/>
            </a:lvl1pPr>
            <a:lvl2pPr marL="687388" indent="-2238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/>
            </a:lvl2pPr>
            <a:lvl3pPr marL="687388" indent="0"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lvl3pPr>
            <a:lvl4pPr marL="687388" indent="0">
              <a:spcBef>
                <a:spcPts val="0"/>
              </a:spcBef>
              <a:spcAft>
                <a:spcPts val="0"/>
              </a:spcAft>
              <a:buNone/>
              <a:tabLst/>
              <a:defRPr sz="1600"/>
            </a:lvl4pPr>
            <a:lvl5pPr>
              <a:spcBef>
                <a:spcPts val="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 dirty="0"/>
              <a:t>Topic goes here</a:t>
            </a:r>
          </a:p>
          <a:p>
            <a:pPr lvl="1"/>
            <a:r>
              <a:rPr lang="en-US" dirty="0"/>
              <a:t>Sub-topic goes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2FEE6E-D91A-AAEF-3DBE-92C78473E8F0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09600" y="1938528"/>
            <a:ext cx="5486400" cy="500719"/>
          </a:xfr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Topic Title</a:t>
            </a:r>
          </a:p>
        </p:txBody>
      </p:sp>
    </p:spTree>
    <p:extLst>
      <p:ext uri="{BB962C8B-B14F-4D97-AF65-F5344CB8AC3E}">
        <p14:creationId xmlns:p14="http://schemas.microsoft.com/office/powerpoint/2010/main" val="1190121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 02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C4E639E5-9D72-94C9-7493-C3537F7C4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accent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200" b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121" y="1060704"/>
            <a:ext cx="4806516" cy="636494"/>
          </a:xfrm>
        </p:spPr>
        <p:txBody>
          <a:bodyPr/>
          <a:lstStyle>
            <a:lvl1pPr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Content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108A92-B4AA-DC22-DDB0-4A72F0B9A8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5122" y="2121408"/>
            <a:ext cx="4799798" cy="3651863"/>
          </a:xfrm>
        </p:spPr>
        <p:txBody>
          <a:bodyPr>
            <a:noAutofit/>
          </a:bodyPr>
          <a:lstStyle>
            <a:lvl1pPr marL="285750" indent="-285750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 b="0">
                <a:solidFill>
                  <a:schemeClr val="accent2"/>
                </a:solidFill>
              </a:defRPr>
            </a:lvl1pPr>
            <a:lvl2pPr marL="687388" indent="-2238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>
                <a:solidFill>
                  <a:schemeClr val="accent2"/>
                </a:solidFill>
              </a:defRPr>
            </a:lvl2pPr>
            <a:lvl3pPr marL="687388" indent="0"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solidFill>
                  <a:schemeClr val="accent2"/>
                </a:solidFill>
              </a:defRPr>
            </a:lvl3pPr>
            <a:lvl4pPr marL="687388" indent="0">
              <a:spcBef>
                <a:spcPts val="0"/>
              </a:spcBef>
              <a:spcAft>
                <a:spcPts val="0"/>
              </a:spcAft>
              <a:buNone/>
              <a:tabLst/>
              <a:defRPr sz="1600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Topic goes here</a:t>
            </a:r>
          </a:p>
          <a:p>
            <a:pPr lvl="1"/>
            <a:r>
              <a:rPr lang="en-US" dirty="0"/>
              <a:t>Sub-topic goes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993473E-2B47-0C6F-19ED-AA2C3FFC4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36208"/>
            <a:ext cx="457200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884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able of Content 02 Dark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C4E639E5-9D72-94C9-7493-C3537F7C4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accent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200" b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121" y="1060704"/>
            <a:ext cx="4806516" cy="636494"/>
          </a:xfrm>
        </p:spPr>
        <p:txBody>
          <a:bodyPr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Content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108A92-B4AA-DC22-DDB0-4A72F0B9A8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5122" y="3063241"/>
            <a:ext cx="4799798" cy="27614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</a:defRPr>
            </a:lvl1pPr>
            <a:lvl2pPr marL="261938" indent="-2619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100">
                <a:solidFill>
                  <a:schemeClr val="accent1"/>
                </a:solidFill>
              </a:defRPr>
            </a:lvl2pPr>
            <a:lvl3pPr marL="687388" indent="0">
              <a:spcBef>
                <a:spcPts val="0"/>
              </a:spcBef>
              <a:spcAft>
                <a:spcPts val="0"/>
              </a:spcAft>
              <a:buNone/>
              <a:tabLst/>
              <a:defRPr sz="1100">
                <a:solidFill>
                  <a:schemeClr val="accent1"/>
                </a:solidFill>
              </a:defRPr>
            </a:lvl3pPr>
            <a:lvl4pPr marL="687388" indent="0">
              <a:spcBef>
                <a:spcPts val="0"/>
              </a:spcBef>
              <a:spcAft>
                <a:spcPts val="0"/>
              </a:spcAft>
              <a:buNone/>
              <a:tabLst/>
              <a:defRPr sz="1100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Add table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3F17D64-9D3B-C833-73E0-0D513B6C323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05121" y="2020824"/>
            <a:ext cx="3637695" cy="500719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31D0A-A6D5-5B51-BEC3-B6297761E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36208"/>
            <a:ext cx="457200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1596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 of Content 02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88AD24B-4065-AB58-EB41-A2259242AB9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012538" y="195067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C4E639E5-9D72-94C9-7493-C3537F7C4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chemeClr val="accent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200" b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2538" y="2423342"/>
            <a:ext cx="4485358" cy="1554480"/>
          </a:xfrm>
        </p:spPr>
        <p:txBody>
          <a:bodyPr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title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EC88895-8C8E-BCF3-07B9-E9B2994361A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016434" y="4225190"/>
            <a:ext cx="4490519" cy="1947010"/>
          </a:xfrm>
        </p:spPr>
        <p:txBody>
          <a:bodyPr anchor="t">
            <a:noAutofit/>
          </a:bodyPr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548721-0354-3DFF-6E2E-F7DC11895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36208"/>
            <a:ext cx="457200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42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 of Content 02 Dark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C4E639E5-9D72-94C9-7493-C3537F7C4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accent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200" b="0"/>
            </a:lvl1pPr>
          </a:lstStyle>
          <a:p>
            <a:r>
              <a:rPr lang="en-US" dirty="0"/>
              <a:t>Insert Photo</a:t>
            </a:r>
          </a:p>
        </p:txBody>
      </p:sp>
      <p:pic>
        <p:nvPicPr>
          <p:cNvPr id="6" name="Picture 5" descr="A blue circular pattern with lines in the center&#10;&#10;Description automatically generated">
            <a:extLst>
              <a:ext uri="{FF2B5EF4-FFF2-40B4-BE49-F238E27FC236}">
                <a16:creationId xmlns:a16="http://schemas.microsoft.com/office/drawing/2014/main" id="{DFB4BEA2-1B52-A7CF-9977-948D59186C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2088" y="117088"/>
            <a:ext cx="6623824" cy="6623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106380"/>
            <a:ext cx="4270248" cy="1554480"/>
          </a:xfrm>
        </p:spPr>
        <p:txBody>
          <a:bodyPr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 title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42CFD4F-6261-E51E-95BC-E71E177F732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09600" y="3922776"/>
            <a:ext cx="4270248" cy="1947010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AE43A8-7D69-D8E8-8803-71173C89262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5121" y="162555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00AD87C-005A-684E-789F-DC17C92D4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36208"/>
            <a:ext cx="457200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623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ble of Content 02 Dark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C4E639E5-9D72-94C9-7493-C3537F7C4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200" b="0"/>
            </a:lvl1pPr>
          </a:lstStyle>
          <a:p>
            <a:r>
              <a:rPr lang="en-US" dirty="0"/>
              <a:t>Insert Photo</a:t>
            </a:r>
          </a:p>
        </p:txBody>
      </p:sp>
      <p:pic>
        <p:nvPicPr>
          <p:cNvPr id="6" name="Picture 5" descr="A blue circular pattern with lines in the center&#10;&#10;Description automatically generated">
            <a:extLst>
              <a:ext uri="{FF2B5EF4-FFF2-40B4-BE49-F238E27FC236}">
                <a16:creationId xmlns:a16="http://schemas.microsoft.com/office/drawing/2014/main" id="{DFB4BEA2-1B52-A7CF-9977-948D59186C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4088" y="117088"/>
            <a:ext cx="6623824" cy="662382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4672" y="2651760"/>
            <a:ext cx="2962656" cy="1554480"/>
          </a:xfrm>
        </p:spPr>
        <p:txBody>
          <a:bodyPr anchor="ctr"/>
          <a:lstStyle>
            <a:lvl1pPr algn="ctr"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title goes here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6368DA-6188-6BE1-B9CE-CEB140471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36208"/>
            <a:ext cx="457200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93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able of Content 02 Dark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F990B34-DCCC-0637-3A39-B888C31D72D7}"/>
              </a:ext>
            </a:extLst>
          </p:cNvPr>
          <p:cNvGrpSpPr/>
          <p:nvPr userDrawn="1"/>
        </p:nvGrpSpPr>
        <p:grpSpPr>
          <a:xfrm>
            <a:off x="5780124" y="351481"/>
            <a:ext cx="6127625" cy="6157860"/>
            <a:chOff x="5780124" y="351481"/>
            <a:chExt cx="6127625" cy="6157860"/>
          </a:xfrm>
        </p:grpSpPr>
        <p:pic>
          <p:nvPicPr>
            <p:cNvPr id="8" name="Picture 7" descr="A circular blue and black background&#10;&#10;Description automatically generated">
              <a:extLst>
                <a:ext uri="{FF2B5EF4-FFF2-40B4-BE49-F238E27FC236}">
                  <a16:creationId xmlns:a16="http://schemas.microsoft.com/office/drawing/2014/main" id="{73A71B57-2416-0EE6-F643-5A3457CEB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032" r="10953" b="11209"/>
            <a:stretch/>
          </p:blipFill>
          <p:spPr>
            <a:xfrm>
              <a:off x="5780124" y="351481"/>
              <a:ext cx="1720011" cy="1739972"/>
            </a:xfrm>
            <a:prstGeom prst="rect">
              <a:avLst/>
            </a:prstGeom>
          </p:spPr>
        </p:pic>
        <p:pic>
          <p:nvPicPr>
            <p:cNvPr id="10" name="Picture 9" descr="A circular blue and black background&#10;&#10;Description automatically generated">
              <a:extLst>
                <a:ext uri="{FF2B5EF4-FFF2-40B4-BE49-F238E27FC236}">
                  <a16:creationId xmlns:a16="http://schemas.microsoft.com/office/drawing/2014/main" id="{7F078736-AFAA-AC3C-51E0-43894B5E64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032" r="10953" b="11209"/>
            <a:stretch/>
          </p:blipFill>
          <p:spPr>
            <a:xfrm>
              <a:off x="5780124" y="2560425"/>
              <a:ext cx="1720011" cy="1739972"/>
            </a:xfrm>
            <a:prstGeom prst="rect">
              <a:avLst/>
            </a:prstGeom>
          </p:spPr>
        </p:pic>
        <p:pic>
          <p:nvPicPr>
            <p:cNvPr id="11" name="Picture 10" descr="A circular blue and black background&#10;&#10;Description automatically generated">
              <a:extLst>
                <a:ext uri="{FF2B5EF4-FFF2-40B4-BE49-F238E27FC236}">
                  <a16:creationId xmlns:a16="http://schemas.microsoft.com/office/drawing/2014/main" id="{33D5C7F0-BD5F-6743-C95C-A1DAE9FC9B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032" r="10953" b="11209"/>
            <a:stretch/>
          </p:blipFill>
          <p:spPr>
            <a:xfrm>
              <a:off x="5780124" y="4769369"/>
              <a:ext cx="1720011" cy="1739972"/>
            </a:xfrm>
            <a:prstGeom prst="rect">
              <a:avLst/>
            </a:prstGeom>
          </p:spPr>
        </p:pic>
        <p:pic>
          <p:nvPicPr>
            <p:cNvPr id="12" name="Picture 11" descr="A circular blue and black background&#10;&#10;Description automatically generated">
              <a:extLst>
                <a:ext uri="{FF2B5EF4-FFF2-40B4-BE49-F238E27FC236}">
                  <a16:creationId xmlns:a16="http://schemas.microsoft.com/office/drawing/2014/main" id="{D462BB83-2009-8BC4-28EC-B5F96452B5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032" r="10953" b="11209"/>
            <a:stretch/>
          </p:blipFill>
          <p:spPr>
            <a:xfrm>
              <a:off x="7989068" y="351481"/>
              <a:ext cx="1720011" cy="1739972"/>
            </a:xfrm>
            <a:prstGeom prst="rect">
              <a:avLst/>
            </a:prstGeom>
          </p:spPr>
        </p:pic>
        <p:pic>
          <p:nvPicPr>
            <p:cNvPr id="13" name="Picture 12" descr="A circular blue and black background&#10;&#10;Description automatically generated">
              <a:extLst>
                <a:ext uri="{FF2B5EF4-FFF2-40B4-BE49-F238E27FC236}">
                  <a16:creationId xmlns:a16="http://schemas.microsoft.com/office/drawing/2014/main" id="{505A66E2-8E5D-11DC-089C-507161ED8F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032" r="10953" b="11209"/>
            <a:stretch/>
          </p:blipFill>
          <p:spPr>
            <a:xfrm>
              <a:off x="7989068" y="2560425"/>
              <a:ext cx="1720011" cy="1739972"/>
            </a:xfrm>
            <a:prstGeom prst="rect">
              <a:avLst/>
            </a:prstGeom>
          </p:spPr>
        </p:pic>
        <p:pic>
          <p:nvPicPr>
            <p:cNvPr id="14" name="Picture 13" descr="A circular blue and black background&#10;&#10;Description automatically generated">
              <a:extLst>
                <a:ext uri="{FF2B5EF4-FFF2-40B4-BE49-F238E27FC236}">
                  <a16:creationId xmlns:a16="http://schemas.microsoft.com/office/drawing/2014/main" id="{08A401AD-93D0-49A9-EE74-376EB8517C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032" r="10953" b="11209"/>
            <a:stretch/>
          </p:blipFill>
          <p:spPr>
            <a:xfrm>
              <a:off x="7989068" y="4769369"/>
              <a:ext cx="1720011" cy="1739972"/>
            </a:xfrm>
            <a:prstGeom prst="rect">
              <a:avLst/>
            </a:prstGeom>
          </p:spPr>
        </p:pic>
        <p:pic>
          <p:nvPicPr>
            <p:cNvPr id="15" name="Picture 14" descr="A circular blue and black background&#10;&#10;Description automatically generated">
              <a:extLst>
                <a:ext uri="{FF2B5EF4-FFF2-40B4-BE49-F238E27FC236}">
                  <a16:creationId xmlns:a16="http://schemas.microsoft.com/office/drawing/2014/main" id="{5A1743CA-DFC0-C251-C271-BF787C74C3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032" r="10953" b="11209"/>
            <a:stretch/>
          </p:blipFill>
          <p:spPr>
            <a:xfrm>
              <a:off x="10187738" y="351481"/>
              <a:ext cx="1720011" cy="1739972"/>
            </a:xfrm>
            <a:prstGeom prst="rect">
              <a:avLst/>
            </a:prstGeom>
          </p:spPr>
        </p:pic>
        <p:pic>
          <p:nvPicPr>
            <p:cNvPr id="16" name="Picture 15" descr="A circular blue and black background&#10;&#10;Description automatically generated">
              <a:extLst>
                <a:ext uri="{FF2B5EF4-FFF2-40B4-BE49-F238E27FC236}">
                  <a16:creationId xmlns:a16="http://schemas.microsoft.com/office/drawing/2014/main" id="{26703AE7-3432-430B-8F0B-013571ECEB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032" r="10953" b="11209"/>
            <a:stretch/>
          </p:blipFill>
          <p:spPr>
            <a:xfrm>
              <a:off x="10187738" y="2560425"/>
              <a:ext cx="1720011" cy="1739972"/>
            </a:xfrm>
            <a:prstGeom prst="rect">
              <a:avLst/>
            </a:prstGeom>
          </p:spPr>
        </p:pic>
        <p:pic>
          <p:nvPicPr>
            <p:cNvPr id="17" name="Picture 16" descr="A circular blue and black background&#10;&#10;Description automatically generated">
              <a:extLst>
                <a:ext uri="{FF2B5EF4-FFF2-40B4-BE49-F238E27FC236}">
                  <a16:creationId xmlns:a16="http://schemas.microsoft.com/office/drawing/2014/main" id="{C2BE9E68-6658-7AB7-D401-28BF51195A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032" r="10953" b="11209"/>
            <a:stretch/>
          </p:blipFill>
          <p:spPr>
            <a:xfrm>
              <a:off x="10187738" y="4769369"/>
              <a:ext cx="1720011" cy="173997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106380"/>
            <a:ext cx="4270248" cy="1554480"/>
          </a:xfrm>
        </p:spPr>
        <p:txBody>
          <a:bodyPr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 title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42CFD4F-6261-E51E-95BC-E71E177F732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09600" y="3922776"/>
            <a:ext cx="4270248" cy="1947010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1C741-2459-B0EB-B696-D51B2770FDD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5121" y="162555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41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able of Content 02 Dark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106380"/>
            <a:ext cx="4270248" cy="1554480"/>
          </a:xfrm>
        </p:spPr>
        <p:txBody>
          <a:bodyPr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 title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42CFD4F-6261-E51E-95BC-E71E177F732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09600" y="3922776"/>
            <a:ext cx="4270248" cy="1947010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D75616-E1FA-6274-A4E4-AAB485146407}"/>
              </a:ext>
            </a:extLst>
          </p:cNvPr>
          <p:cNvGrpSpPr/>
          <p:nvPr userDrawn="1"/>
        </p:nvGrpSpPr>
        <p:grpSpPr>
          <a:xfrm>
            <a:off x="5758846" y="355955"/>
            <a:ext cx="6174573" cy="6153385"/>
            <a:chOff x="5758846" y="355955"/>
            <a:chExt cx="6174573" cy="6153385"/>
          </a:xfrm>
        </p:grpSpPr>
        <p:pic>
          <p:nvPicPr>
            <p:cNvPr id="6" name="Picture 5" descr="A blue circular pattern with lines in the center&#10;&#10;Description automatically generated">
              <a:extLst>
                <a:ext uri="{FF2B5EF4-FFF2-40B4-BE49-F238E27FC236}">
                  <a16:creationId xmlns:a16="http://schemas.microsoft.com/office/drawing/2014/main" id="{AD0DD864-94A9-9EF5-1089-07D04E4C2F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246" r="10953" b="10996"/>
            <a:stretch/>
          </p:blipFill>
          <p:spPr>
            <a:xfrm>
              <a:off x="5758846" y="355955"/>
              <a:ext cx="1715588" cy="1735497"/>
            </a:xfrm>
            <a:prstGeom prst="rect">
              <a:avLst/>
            </a:prstGeom>
          </p:spPr>
        </p:pic>
        <p:pic>
          <p:nvPicPr>
            <p:cNvPr id="18" name="Picture 17" descr="A blue circular pattern with lines in the center&#10;&#10;Description automatically generated">
              <a:extLst>
                <a:ext uri="{FF2B5EF4-FFF2-40B4-BE49-F238E27FC236}">
                  <a16:creationId xmlns:a16="http://schemas.microsoft.com/office/drawing/2014/main" id="{C42CBF60-482E-E42E-2502-459131822D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246" r="10953" b="10996"/>
            <a:stretch/>
          </p:blipFill>
          <p:spPr>
            <a:xfrm>
              <a:off x="5758846" y="2564899"/>
              <a:ext cx="1715588" cy="1735497"/>
            </a:xfrm>
            <a:prstGeom prst="rect">
              <a:avLst/>
            </a:prstGeom>
          </p:spPr>
        </p:pic>
        <p:pic>
          <p:nvPicPr>
            <p:cNvPr id="19" name="Picture 18" descr="A blue circular pattern with lines in the center&#10;&#10;Description automatically generated">
              <a:extLst>
                <a:ext uri="{FF2B5EF4-FFF2-40B4-BE49-F238E27FC236}">
                  <a16:creationId xmlns:a16="http://schemas.microsoft.com/office/drawing/2014/main" id="{42CB3768-444C-34F4-DAAA-C239D3BB14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246" r="10953" b="10996"/>
            <a:stretch/>
          </p:blipFill>
          <p:spPr>
            <a:xfrm>
              <a:off x="5758846" y="4773843"/>
              <a:ext cx="1715588" cy="1735497"/>
            </a:xfrm>
            <a:prstGeom prst="rect">
              <a:avLst/>
            </a:prstGeom>
          </p:spPr>
        </p:pic>
        <p:pic>
          <p:nvPicPr>
            <p:cNvPr id="20" name="Picture 19" descr="A blue circular pattern with lines in the center&#10;&#10;Description automatically generated">
              <a:extLst>
                <a:ext uri="{FF2B5EF4-FFF2-40B4-BE49-F238E27FC236}">
                  <a16:creationId xmlns:a16="http://schemas.microsoft.com/office/drawing/2014/main" id="{8AC1CE0B-C2CB-5E36-5A4E-C28212D909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246" r="10953" b="10996"/>
            <a:stretch/>
          </p:blipFill>
          <p:spPr>
            <a:xfrm>
              <a:off x="7998613" y="355955"/>
              <a:ext cx="1715588" cy="1735497"/>
            </a:xfrm>
            <a:prstGeom prst="rect">
              <a:avLst/>
            </a:prstGeom>
          </p:spPr>
        </p:pic>
        <p:pic>
          <p:nvPicPr>
            <p:cNvPr id="21" name="Picture 20" descr="A blue circular pattern with lines in the center&#10;&#10;Description automatically generated">
              <a:extLst>
                <a:ext uri="{FF2B5EF4-FFF2-40B4-BE49-F238E27FC236}">
                  <a16:creationId xmlns:a16="http://schemas.microsoft.com/office/drawing/2014/main" id="{66262E94-9A7F-D643-B3F9-A1FB24DB49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246" r="10953" b="10996"/>
            <a:stretch/>
          </p:blipFill>
          <p:spPr>
            <a:xfrm>
              <a:off x="7998613" y="2564899"/>
              <a:ext cx="1715588" cy="1735497"/>
            </a:xfrm>
            <a:prstGeom prst="rect">
              <a:avLst/>
            </a:prstGeom>
          </p:spPr>
        </p:pic>
        <p:pic>
          <p:nvPicPr>
            <p:cNvPr id="22" name="Picture 21" descr="A blue circular pattern with lines in the center&#10;&#10;Description automatically generated">
              <a:extLst>
                <a:ext uri="{FF2B5EF4-FFF2-40B4-BE49-F238E27FC236}">
                  <a16:creationId xmlns:a16="http://schemas.microsoft.com/office/drawing/2014/main" id="{2FBF6FA8-5D82-9460-508A-9AA3EB7E5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246" r="10953" b="10996"/>
            <a:stretch/>
          </p:blipFill>
          <p:spPr>
            <a:xfrm>
              <a:off x="7998613" y="4773843"/>
              <a:ext cx="1715588" cy="1735497"/>
            </a:xfrm>
            <a:prstGeom prst="rect">
              <a:avLst/>
            </a:prstGeom>
          </p:spPr>
        </p:pic>
        <p:pic>
          <p:nvPicPr>
            <p:cNvPr id="23" name="Picture 22" descr="A blue circular pattern with lines in the center&#10;&#10;Description automatically generated">
              <a:extLst>
                <a:ext uri="{FF2B5EF4-FFF2-40B4-BE49-F238E27FC236}">
                  <a16:creationId xmlns:a16="http://schemas.microsoft.com/office/drawing/2014/main" id="{A4D8ADEC-3BB6-D09B-E946-126C1A462D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246" r="10953" b="10996"/>
            <a:stretch/>
          </p:blipFill>
          <p:spPr>
            <a:xfrm>
              <a:off x="10217831" y="355955"/>
              <a:ext cx="1715588" cy="1735497"/>
            </a:xfrm>
            <a:prstGeom prst="rect">
              <a:avLst/>
            </a:prstGeom>
          </p:spPr>
        </p:pic>
        <p:pic>
          <p:nvPicPr>
            <p:cNvPr id="24" name="Picture 23" descr="A blue circular pattern with lines in the center&#10;&#10;Description automatically generated">
              <a:extLst>
                <a:ext uri="{FF2B5EF4-FFF2-40B4-BE49-F238E27FC236}">
                  <a16:creationId xmlns:a16="http://schemas.microsoft.com/office/drawing/2014/main" id="{C91554CB-ABB3-337E-B0B6-843EBE228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246" r="10953" b="10996"/>
            <a:stretch/>
          </p:blipFill>
          <p:spPr>
            <a:xfrm>
              <a:off x="10217831" y="2564899"/>
              <a:ext cx="1715588" cy="1735497"/>
            </a:xfrm>
            <a:prstGeom prst="rect">
              <a:avLst/>
            </a:prstGeom>
          </p:spPr>
        </p:pic>
        <p:pic>
          <p:nvPicPr>
            <p:cNvPr id="25" name="Picture 24" descr="A blue circular pattern with lines in the center&#10;&#10;Description automatically generated">
              <a:extLst>
                <a:ext uri="{FF2B5EF4-FFF2-40B4-BE49-F238E27FC236}">
                  <a16:creationId xmlns:a16="http://schemas.microsoft.com/office/drawing/2014/main" id="{FDA5056B-4BB4-96C9-5431-A9BEE9D0D1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246" r="10953" b="10996"/>
            <a:stretch/>
          </p:blipFill>
          <p:spPr>
            <a:xfrm>
              <a:off x="10217831" y="4773843"/>
              <a:ext cx="1715588" cy="1735497"/>
            </a:xfrm>
            <a:prstGeom prst="rect">
              <a:avLst/>
            </a:prstGeom>
          </p:spPr>
        </p:pic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D28366-4C6B-15F1-2EC8-23DEC891C15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5121" y="162555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9974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able of Content 02 Dark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106380"/>
            <a:ext cx="4270248" cy="1554480"/>
          </a:xfrm>
        </p:spPr>
        <p:txBody>
          <a:bodyPr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 title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42CFD4F-6261-E51E-95BC-E71E177F732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09600" y="3922776"/>
            <a:ext cx="4270248" cy="1947010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612463-897C-3480-2C0B-54B482310469}"/>
              </a:ext>
            </a:extLst>
          </p:cNvPr>
          <p:cNvGrpSpPr/>
          <p:nvPr userDrawn="1"/>
        </p:nvGrpSpPr>
        <p:grpSpPr>
          <a:xfrm>
            <a:off x="5763852" y="335015"/>
            <a:ext cx="6172051" cy="6190563"/>
            <a:chOff x="5763852" y="335015"/>
            <a:chExt cx="6172051" cy="6190563"/>
          </a:xfrm>
        </p:grpSpPr>
        <p:pic>
          <p:nvPicPr>
            <p:cNvPr id="6" name="Picture 5" descr="A blue and black circular logo&#10;&#10;Description automatically generated">
              <a:extLst>
                <a:ext uri="{FF2B5EF4-FFF2-40B4-BE49-F238E27FC236}">
                  <a16:creationId xmlns:a16="http://schemas.microsoft.com/office/drawing/2014/main" id="{C9C9C109-2747-22A3-A27D-44D4E6B66F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953" t="10246" r="11120" b="10996"/>
            <a:stretch/>
          </p:blipFill>
          <p:spPr>
            <a:xfrm>
              <a:off x="5763852" y="335015"/>
              <a:ext cx="1733615" cy="1752127"/>
            </a:xfrm>
            <a:prstGeom prst="rect">
              <a:avLst/>
            </a:prstGeom>
          </p:spPr>
        </p:pic>
        <p:pic>
          <p:nvPicPr>
            <p:cNvPr id="18" name="Picture 17" descr="A blue and black circular logo&#10;&#10;Description automatically generated">
              <a:extLst>
                <a:ext uri="{FF2B5EF4-FFF2-40B4-BE49-F238E27FC236}">
                  <a16:creationId xmlns:a16="http://schemas.microsoft.com/office/drawing/2014/main" id="{EE0128AE-700F-0194-7F7B-0D1708E084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953" t="10246" r="11120" b="10996"/>
            <a:stretch/>
          </p:blipFill>
          <p:spPr>
            <a:xfrm>
              <a:off x="5763852" y="2554233"/>
              <a:ext cx="1733615" cy="1752127"/>
            </a:xfrm>
            <a:prstGeom prst="rect">
              <a:avLst/>
            </a:prstGeom>
          </p:spPr>
        </p:pic>
        <p:pic>
          <p:nvPicPr>
            <p:cNvPr id="19" name="Picture 18" descr="A blue and black circular logo&#10;&#10;Description automatically generated">
              <a:extLst>
                <a:ext uri="{FF2B5EF4-FFF2-40B4-BE49-F238E27FC236}">
                  <a16:creationId xmlns:a16="http://schemas.microsoft.com/office/drawing/2014/main" id="{323343E7-ACC5-9B5B-DCC4-D62B19AD66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953" t="10246" r="11120" b="10996"/>
            <a:stretch/>
          </p:blipFill>
          <p:spPr>
            <a:xfrm>
              <a:off x="5763852" y="4773451"/>
              <a:ext cx="1733615" cy="1752127"/>
            </a:xfrm>
            <a:prstGeom prst="rect">
              <a:avLst/>
            </a:prstGeom>
          </p:spPr>
        </p:pic>
        <p:pic>
          <p:nvPicPr>
            <p:cNvPr id="20" name="Picture 19" descr="A blue and black circular logo&#10;&#10;Description automatically generated">
              <a:extLst>
                <a:ext uri="{FF2B5EF4-FFF2-40B4-BE49-F238E27FC236}">
                  <a16:creationId xmlns:a16="http://schemas.microsoft.com/office/drawing/2014/main" id="{ECF17C9E-40C9-A1B2-921B-A117E1445B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953" t="10246" r="11120" b="10996"/>
            <a:stretch/>
          </p:blipFill>
          <p:spPr>
            <a:xfrm>
              <a:off x="7983070" y="335015"/>
              <a:ext cx="1733615" cy="1752127"/>
            </a:xfrm>
            <a:prstGeom prst="rect">
              <a:avLst/>
            </a:prstGeom>
          </p:spPr>
        </p:pic>
        <p:pic>
          <p:nvPicPr>
            <p:cNvPr id="21" name="Picture 20" descr="A blue and black circular logo&#10;&#10;Description automatically generated">
              <a:extLst>
                <a:ext uri="{FF2B5EF4-FFF2-40B4-BE49-F238E27FC236}">
                  <a16:creationId xmlns:a16="http://schemas.microsoft.com/office/drawing/2014/main" id="{62D3AD15-40FB-E0AE-E3FD-E92E188E96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953" t="10246" r="11120" b="10996"/>
            <a:stretch/>
          </p:blipFill>
          <p:spPr>
            <a:xfrm>
              <a:off x="7983070" y="2554233"/>
              <a:ext cx="1733615" cy="1752127"/>
            </a:xfrm>
            <a:prstGeom prst="rect">
              <a:avLst/>
            </a:prstGeom>
          </p:spPr>
        </p:pic>
        <p:pic>
          <p:nvPicPr>
            <p:cNvPr id="22" name="Picture 21" descr="A blue and black circular logo&#10;&#10;Description automatically generated">
              <a:extLst>
                <a:ext uri="{FF2B5EF4-FFF2-40B4-BE49-F238E27FC236}">
                  <a16:creationId xmlns:a16="http://schemas.microsoft.com/office/drawing/2014/main" id="{B7CF3F1F-9F91-CF4A-FF07-FA15A22A9A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953" t="10246" r="11120" b="10996"/>
            <a:stretch/>
          </p:blipFill>
          <p:spPr>
            <a:xfrm>
              <a:off x="7983070" y="4773451"/>
              <a:ext cx="1733615" cy="1752127"/>
            </a:xfrm>
            <a:prstGeom prst="rect">
              <a:avLst/>
            </a:prstGeom>
          </p:spPr>
        </p:pic>
        <p:pic>
          <p:nvPicPr>
            <p:cNvPr id="23" name="Picture 22" descr="A blue and black circular logo&#10;&#10;Description automatically generated">
              <a:extLst>
                <a:ext uri="{FF2B5EF4-FFF2-40B4-BE49-F238E27FC236}">
                  <a16:creationId xmlns:a16="http://schemas.microsoft.com/office/drawing/2014/main" id="{CD010AA3-929E-77D1-8103-2E11D2AED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953" t="10246" r="11120" b="10996"/>
            <a:stretch/>
          </p:blipFill>
          <p:spPr>
            <a:xfrm>
              <a:off x="10202288" y="335015"/>
              <a:ext cx="1733615" cy="1752127"/>
            </a:xfrm>
            <a:prstGeom prst="rect">
              <a:avLst/>
            </a:prstGeom>
          </p:spPr>
        </p:pic>
        <p:pic>
          <p:nvPicPr>
            <p:cNvPr id="24" name="Picture 23" descr="A blue and black circular logo&#10;&#10;Description automatically generated">
              <a:extLst>
                <a:ext uri="{FF2B5EF4-FFF2-40B4-BE49-F238E27FC236}">
                  <a16:creationId xmlns:a16="http://schemas.microsoft.com/office/drawing/2014/main" id="{C281E6B5-D294-8C31-06F4-403B03B0CF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953" t="10246" r="11120" b="10996"/>
            <a:stretch/>
          </p:blipFill>
          <p:spPr>
            <a:xfrm>
              <a:off x="10202288" y="2554233"/>
              <a:ext cx="1733615" cy="1752127"/>
            </a:xfrm>
            <a:prstGeom prst="rect">
              <a:avLst/>
            </a:prstGeom>
          </p:spPr>
        </p:pic>
        <p:pic>
          <p:nvPicPr>
            <p:cNvPr id="25" name="Picture 24" descr="A blue and black circular logo&#10;&#10;Description automatically generated">
              <a:extLst>
                <a:ext uri="{FF2B5EF4-FFF2-40B4-BE49-F238E27FC236}">
                  <a16:creationId xmlns:a16="http://schemas.microsoft.com/office/drawing/2014/main" id="{DA0AFAAB-A69C-360D-13B4-236DA86E41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953" t="10246" r="11120" b="10996"/>
            <a:stretch/>
          </p:blipFill>
          <p:spPr>
            <a:xfrm>
              <a:off x="10202288" y="4773451"/>
              <a:ext cx="1733615" cy="1752127"/>
            </a:xfrm>
            <a:prstGeom prst="rect">
              <a:avLst/>
            </a:prstGeom>
          </p:spPr>
        </p:pic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652F3F-B68F-070A-0393-A10B967801F6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5121" y="162555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8862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able of Content 02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717E2-4C55-360C-9F54-BFC432B482D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5121" y="163571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990B34-DCCC-0637-3A39-B888C31D72D7}"/>
              </a:ext>
            </a:extLst>
          </p:cNvPr>
          <p:cNvGrpSpPr/>
          <p:nvPr userDrawn="1"/>
        </p:nvGrpSpPr>
        <p:grpSpPr>
          <a:xfrm>
            <a:off x="5780124" y="351481"/>
            <a:ext cx="6127625" cy="6157860"/>
            <a:chOff x="5780124" y="351481"/>
            <a:chExt cx="6127625" cy="6157860"/>
          </a:xfrm>
        </p:grpSpPr>
        <p:pic>
          <p:nvPicPr>
            <p:cNvPr id="8" name="Picture 7" descr="A circular blue and black background&#10;&#10;Description automatically generated">
              <a:extLst>
                <a:ext uri="{FF2B5EF4-FFF2-40B4-BE49-F238E27FC236}">
                  <a16:creationId xmlns:a16="http://schemas.microsoft.com/office/drawing/2014/main" id="{73A71B57-2416-0EE6-F643-5A3457CEB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032" r="10953" b="11209"/>
            <a:stretch/>
          </p:blipFill>
          <p:spPr>
            <a:xfrm>
              <a:off x="5780124" y="351481"/>
              <a:ext cx="1720011" cy="1739972"/>
            </a:xfrm>
            <a:prstGeom prst="rect">
              <a:avLst/>
            </a:prstGeom>
          </p:spPr>
        </p:pic>
        <p:pic>
          <p:nvPicPr>
            <p:cNvPr id="10" name="Picture 9" descr="A circular blue and black background&#10;&#10;Description automatically generated">
              <a:extLst>
                <a:ext uri="{FF2B5EF4-FFF2-40B4-BE49-F238E27FC236}">
                  <a16:creationId xmlns:a16="http://schemas.microsoft.com/office/drawing/2014/main" id="{7F078736-AFAA-AC3C-51E0-43894B5E64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032" r="10953" b="11209"/>
            <a:stretch/>
          </p:blipFill>
          <p:spPr>
            <a:xfrm>
              <a:off x="5780124" y="2560425"/>
              <a:ext cx="1720011" cy="1739972"/>
            </a:xfrm>
            <a:prstGeom prst="rect">
              <a:avLst/>
            </a:prstGeom>
          </p:spPr>
        </p:pic>
        <p:pic>
          <p:nvPicPr>
            <p:cNvPr id="11" name="Picture 10" descr="A circular blue and black background&#10;&#10;Description automatically generated">
              <a:extLst>
                <a:ext uri="{FF2B5EF4-FFF2-40B4-BE49-F238E27FC236}">
                  <a16:creationId xmlns:a16="http://schemas.microsoft.com/office/drawing/2014/main" id="{33D5C7F0-BD5F-6743-C95C-A1DAE9FC9B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032" r="10953" b="11209"/>
            <a:stretch/>
          </p:blipFill>
          <p:spPr>
            <a:xfrm>
              <a:off x="5780124" y="4769369"/>
              <a:ext cx="1720011" cy="1739972"/>
            </a:xfrm>
            <a:prstGeom prst="rect">
              <a:avLst/>
            </a:prstGeom>
          </p:spPr>
        </p:pic>
        <p:pic>
          <p:nvPicPr>
            <p:cNvPr id="12" name="Picture 11" descr="A circular blue and black background&#10;&#10;Description automatically generated">
              <a:extLst>
                <a:ext uri="{FF2B5EF4-FFF2-40B4-BE49-F238E27FC236}">
                  <a16:creationId xmlns:a16="http://schemas.microsoft.com/office/drawing/2014/main" id="{D462BB83-2009-8BC4-28EC-B5F96452B5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032" r="10953" b="11209"/>
            <a:stretch/>
          </p:blipFill>
          <p:spPr>
            <a:xfrm>
              <a:off x="7989068" y="351481"/>
              <a:ext cx="1720011" cy="1739972"/>
            </a:xfrm>
            <a:prstGeom prst="rect">
              <a:avLst/>
            </a:prstGeom>
          </p:spPr>
        </p:pic>
        <p:pic>
          <p:nvPicPr>
            <p:cNvPr id="13" name="Picture 12" descr="A circular blue and black background&#10;&#10;Description automatically generated">
              <a:extLst>
                <a:ext uri="{FF2B5EF4-FFF2-40B4-BE49-F238E27FC236}">
                  <a16:creationId xmlns:a16="http://schemas.microsoft.com/office/drawing/2014/main" id="{505A66E2-8E5D-11DC-089C-507161ED8F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032" r="10953" b="11209"/>
            <a:stretch/>
          </p:blipFill>
          <p:spPr>
            <a:xfrm>
              <a:off x="7989068" y="2560425"/>
              <a:ext cx="1720011" cy="1739972"/>
            </a:xfrm>
            <a:prstGeom prst="rect">
              <a:avLst/>
            </a:prstGeom>
          </p:spPr>
        </p:pic>
        <p:pic>
          <p:nvPicPr>
            <p:cNvPr id="14" name="Picture 13" descr="A circular blue and black background&#10;&#10;Description automatically generated">
              <a:extLst>
                <a:ext uri="{FF2B5EF4-FFF2-40B4-BE49-F238E27FC236}">
                  <a16:creationId xmlns:a16="http://schemas.microsoft.com/office/drawing/2014/main" id="{08A401AD-93D0-49A9-EE74-376EB8517C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032" r="10953" b="11209"/>
            <a:stretch/>
          </p:blipFill>
          <p:spPr>
            <a:xfrm>
              <a:off x="7989068" y="4769369"/>
              <a:ext cx="1720011" cy="1739972"/>
            </a:xfrm>
            <a:prstGeom prst="rect">
              <a:avLst/>
            </a:prstGeom>
          </p:spPr>
        </p:pic>
        <p:pic>
          <p:nvPicPr>
            <p:cNvPr id="15" name="Picture 14" descr="A circular blue and black background&#10;&#10;Description automatically generated">
              <a:extLst>
                <a:ext uri="{FF2B5EF4-FFF2-40B4-BE49-F238E27FC236}">
                  <a16:creationId xmlns:a16="http://schemas.microsoft.com/office/drawing/2014/main" id="{5A1743CA-DFC0-C251-C271-BF787C74C3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032" r="10953" b="11209"/>
            <a:stretch/>
          </p:blipFill>
          <p:spPr>
            <a:xfrm>
              <a:off x="10187738" y="351481"/>
              <a:ext cx="1720011" cy="1739972"/>
            </a:xfrm>
            <a:prstGeom prst="rect">
              <a:avLst/>
            </a:prstGeom>
          </p:spPr>
        </p:pic>
        <p:pic>
          <p:nvPicPr>
            <p:cNvPr id="16" name="Picture 15" descr="A circular blue and black background&#10;&#10;Description automatically generated">
              <a:extLst>
                <a:ext uri="{FF2B5EF4-FFF2-40B4-BE49-F238E27FC236}">
                  <a16:creationId xmlns:a16="http://schemas.microsoft.com/office/drawing/2014/main" id="{26703AE7-3432-430B-8F0B-013571ECEB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032" r="10953" b="11209"/>
            <a:stretch/>
          </p:blipFill>
          <p:spPr>
            <a:xfrm>
              <a:off x="10187738" y="2560425"/>
              <a:ext cx="1720011" cy="1739972"/>
            </a:xfrm>
            <a:prstGeom prst="rect">
              <a:avLst/>
            </a:prstGeom>
          </p:spPr>
        </p:pic>
        <p:pic>
          <p:nvPicPr>
            <p:cNvPr id="17" name="Picture 16" descr="A circular blue and black background&#10;&#10;Description automatically generated">
              <a:extLst>
                <a:ext uri="{FF2B5EF4-FFF2-40B4-BE49-F238E27FC236}">
                  <a16:creationId xmlns:a16="http://schemas.microsoft.com/office/drawing/2014/main" id="{C2BE9E68-6658-7AB7-D401-28BF51195A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032" r="10953" b="11209"/>
            <a:stretch/>
          </p:blipFill>
          <p:spPr>
            <a:xfrm>
              <a:off x="10187738" y="4769369"/>
              <a:ext cx="1720011" cy="173997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106380"/>
            <a:ext cx="4270248" cy="1554480"/>
          </a:xfrm>
        </p:spPr>
        <p:txBody>
          <a:bodyPr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title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42CFD4F-6261-E51E-95BC-E71E177F732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09600" y="3922776"/>
            <a:ext cx="4270248" cy="1947010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75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55E18-F768-7535-639D-E2C1926EA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9620E-109B-C6EB-011B-CFB436F54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98640-9B2B-F70E-095A-ED3C85E27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20D8E-8FCD-A824-391B-6BA97563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D1AF-46DD-4C79-A1D5-74258831387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F5169-6C4B-CA63-7EF4-3C0C9EB6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FECF5-0D2C-D30D-5C34-12A56E3D6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CA6-941C-4361-9EC3-9B98B9D37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146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able of Content 02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106380"/>
            <a:ext cx="4270248" cy="1554480"/>
          </a:xfrm>
        </p:spPr>
        <p:txBody>
          <a:bodyPr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title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42CFD4F-6261-E51E-95BC-E71E177F732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09600" y="3922776"/>
            <a:ext cx="4270248" cy="1947010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D75616-E1FA-6274-A4E4-AAB485146407}"/>
              </a:ext>
            </a:extLst>
          </p:cNvPr>
          <p:cNvGrpSpPr/>
          <p:nvPr userDrawn="1"/>
        </p:nvGrpSpPr>
        <p:grpSpPr>
          <a:xfrm>
            <a:off x="5758846" y="355955"/>
            <a:ext cx="6174573" cy="6153385"/>
            <a:chOff x="5758846" y="355955"/>
            <a:chExt cx="6174573" cy="6153385"/>
          </a:xfrm>
        </p:grpSpPr>
        <p:pic>
          <p:nvPicPr>
            <p:cNvPr id="6" name="Picture 5" descr="A blue circular pattern with lines in the center&#10;&#10;Description automatically generated">
              <a:extLst>
                <a:ext uri="{FF2B5EF4-FFF2-40B4-BE49-F238E27FC236}">
                  <a16:creationId xmlns:a16="http://schemas.microsoft.com/office/drawing/2014/main" id="{AD0DD864-94A9-9EF5-1089-07D04E4C2F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246" r="10953" b="10996"/>
            <a:stretch/>
          </p:blipFill>
          <p:spPr>
            <a:xfrm>
              <a:off x="5758846" y="355955"/>
              <a:ext cx="1715588" cy="1735497"/>
            </a:xfrm>
            <a:prstGeom prst="rect">
              <a:avLst/>
            </a:prstGeom>
          </p:spPr>
        </p:pic>
        <p:pic>
          <p:nvPicPr>
            <p:cNvPr id="18" name="Picture 17" descr="A blue circular pattern with lines in the center&#10;&#10;Description automatically generated">
              <a:extLst>
                <a:ext uri="{FF2B5EF4-FFF2-40B4-BE49-F238E27FC236}">
                  <a16:creationId xmlns:a16="http://schemas.microsoft.com/office/drawing/2014/main" id="{C42CBF60-482E-E42E-2502-459131822D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246" r="10953" b="10996"/>
            <a:stretch/>
          </p:blipFill>
          <p:spPr>
            <a:xfrm>
              <a:off x="5758846" y="2564899"/>
              <a:ext cx="1715588" cy="1735497"/>
            </a:xfrm>
            <a:prstGeom prst="rect">
              <a:avLst/>
            </a:prstGeom>
          </p:spPr>
        </p:pic>
        <p:pic>
          <p:nvPicPr>
            <p:cNvPr id="19" name="Picture 18" descr="A blue circular pattern with lines in the center&#10;&#10;Description automatically generated">
              <a:extLst>
                <a:ext uri="{FF2B5EF4-FFF2-40B4-BE49-F238E27FC236}">
                  <a16:creationId xmlns:a16="http://schemas.microsoft.com/office/drawing/2014/main" id="{42CB3768-444C-34F4-DAAA-C239D3BB14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246" r="10953" b="10996"/>
            <a:stretch/>
          </p:blipFill>
          <p:spPr>
            <a:xfrm>
              <a:off x="5758846" y="4773843"/>
              <a:ext cx="1715588" cy="1735497"/>
            </a:xfrm>
            <a:prstGeom prst="rect">
              <a:avLst/>
            </a:prstGeom>
          </p:spPr>
        </p:pic>
        <p:pic>
          <p:nvPicPr>
            <p:cNvPr id="20" name="Picture 19" descr="A blue circular pattern with lines in the center&#10;&#10;Description automatically generated">
              <a:extLst>
                <a:ext uri="{FF2B5EF4-FFF2-40B4-BE49-F238E27FC236}">
                  <a16:creationId xmlns:a16="http://schemas.microsoft.com/office/drawing/2014/main" id="{8AC1CE0B-C2CB-5E36-5A4E-C28212D909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246" r="10953" b="10996"/>
            <a:stretch/>
          </p:blipFill>
          <p:spPr>
            <a:xfrm>
              <a:off x="7998613" y="355955"/>
              <a:ext cx="1715588" cy="1735497"/>
            </a:xfrm>
            <a:prstGeom prst="rect">
              <a:avLst/>
            </a:prstGeom>
          </p:spPr>
        </p:pic>
        <p:pic>
          <p:nvPicPr>
            <p:cNvPr id="21" name="Picture 20" descr="A blue circular pattern with lines in the center&#10;&#10;Description automatically generated">
              <a:extLst>
                <a:ext uri="{FF2B5EF4-FFF2-40B4-BE49-F238E27FC236}">
                  <a16:creationId xmlns:a16="http://schemas.microsoft.com/office/drawing/2014/main" id="{66262E94-9A7F-D643-B3F9-A1FB24DB49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246" r="10953" b="10996"/>
            <a:stretch/>
          </p:blipFill>
          <p:spPr>
            <a:xfrm>
              <a:off x="7998613" y="2564899"/>
              <a:ext cx="1715588" cy="1735497"/>
            </a:xfrm>
            <a:prstGeom prst="rect">
              <a:avLst/>
            </a:prstGeom>
          </p:spPr>
        </p:pic>
        <p:pic>
          <p:nvPicPr>
            <p:cNvPr id="22" name="Picture 21" descr="A blue circular pattern with lines in the center&#10;&#10;Description automatically generated">
              <a:extLst>
                <a:ext uri="{FF2B5EF4-FFF2-40B4-BE49-F238E27FC236}">
                  <a16:creationId xmlns:a16="http://schemas.microsoft.com/office/drawing/2014/main" id="{2FBF6FA8-5D82-9460-508A-9AA3EB7E5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246" r="10953" b="10996"/>
            <a:stretch/>
          </p:blipFill>
          <p:spPr>
            <a:xfrm>
              <a:off x="7998613" y="4773843"/>
              <a:ext cx="1715588" cy="1735497"/>
            </a:xfrm>
            <a:prstGeom prst="rect">
              <a:avLst/>
            </a:prstGeom>
          </p:spPr>
        </p:pic>
        <p:pic>
          <p:nvPicPr>
            <p:cNvPr id="23" name="Picture 22" descr="A blue circular pattern with lines in the center&#10;&#10;Description automatically generated">
              <a:extLst>
                <a:ext uri="{FF2B5EF4-FFF2-40B4-BE49-F238E27FC236}">
                  <a16:creationId xmlns:a16="http://schemas.microsoft.com/office/drawing/2014/main" id="{A4D8ADEC-3BB6-D09B-E946-126C1A462D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246" r="10953" b="10996"/>
            <a:stretch/>
          </p:blipFill>
          <p:spPr>
            <a:xfrm>
              <a:off x="10217831" y="355955"/>
              <a:ext cx="1715588" cy="1735497"/>
            </a:xfrm>
            <a:prstGeom prst="rect">
              <a:avLst/>
            </a:prstGeom>
          </p:spPr>
        </p:pic>
        <p:pic>
          <p:nvPicPr>
            <p:cNvPr id="24" name="Picture 23" descr="A blue circular pattern with lines in the center&#10;&#10;Description automatically generated">
              <a:extLst>
                <a:ext uri="{FF2B5EF4-FFF2-40B4-BE49-F238E27FC236}">
                  <a16:creationId xmlns:a16="http://schemas.microsoft.com/office/drawing/2014/main" id="{C91554CB-ABB3-337E-B0B6-843EBE228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246" r="10953" b="10996"/>
            <a:stretch/>
          </p:blipFill>
          <p:spPr>
            <a:xfrm>
              <a:off x="10217831" y="2564899"/>
              <a:ext cx="1715588" cy="1735497"/>
            </a:xfrm>
            <a:prstGeom prst="rect">
              <a:avLst/>
            </a:prstGeom>
          </p:spPr>
        </p:pic>
        <p:pic>
          <p:nvPicPr>
            <p:cNvPr id="25" name="Picture 24" descr="A blue circular pattern with lines in the center&#10;&#10;Description automatically generated">
              <a:extLst>
                <a:ext uri="{FF2B5EF4-FFF2-40B4-BE49-F238E27FC236}">
                  <a16:creationId xmlns:a16="http://schemas.microsoft.com/office/drawing/2014/main" id="{FDA5056B-4BB4-96C9-5431-A9BEE9D0D1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1" t="10246" r="10953" b="10996"/>
            <a:stretch/>
          </p:blipFill>
          <p:spPr>
            <a:xfrm>
              <a:off x="10217831" y="4773843"/>
              <a:ext cx="1715588" cy="1735497"/>
            </a:xfrm>
            <a:prstGeom prst="rect">
              <a:avLst/>
            </a:prstGeom>
          </p:spPr>
        </p:pic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DE6DA1B-09AD-6211-A6CB-0278735C7A7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5121" y="163571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9425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able of Content 02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106380"/>
            <a:ext cx="4270248" cy="1554480"/>
          </a:xfrm>
        </p:spPr>
        <p:txBody>
          <a:bodyPr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title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42CFD4F-6261-E51E-95BC-E71E177F732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09600" y="3922776"/>
            <a:ext cx="4270248" cy="1947010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612463-897C-3480-2C0B-54B482310469}"/>
              </a:ext>
            </a:extLst>
          </p:cNvPr>
          <p:cNvGrpSpPr/>
          <p:nvPr userDrawn="1"/>
        </p:nvGrpSpPr>
        <p:grpSpPr>
          <a:xfrm>
            <a:off x="5763852" y="335015"/>
            <a:ext cx="6172051" cy="6190563"/>
            <a:chOff x="5763852" y="335015"/>
            <a:chExt cx="6172051" cy="6190563"/>
          </a:xfrm>
        </p:grpSpPr>
        <p:pic>
          <p:nvPicPr>
            <p:cNvPr id="6" name="Picture 5" descr="A blue and black circular logo&#10;&#10;Description automatically generated">
              <a:extLst>
                <a:ext uri="{FF2B5EF4-FFF2-40B4-BE49-F238E27FC236}">
                  <a16:creationId xmlns:a16="http://schemas.microsoft.com/office/drawing/2014/main" id="{C9C9C109-2747-22A3-A27D-44D4E6B66F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953" t="10246" r="11120" b="10996"/>
            <a:stretch/>
          </p:blipFill>
          <p:spPr>
            <a:xfrm>
              <a:off x="5763852" y="335015"/>
              <a:ext cx="1733615" cy="1752127"/>
            </a:xfrm>
            <a:prstGeom prst="rect">
              <a:avLst/>
            </a:prstGeom>
          </p:spPr>
        </p:pic>
        <p:pic>
          <p:nvPicPr>
            <p:cNvPr id="18" name="Picture 17" descr="A blue and black circular logo&#10;&#10;Description automatically generated">
              <a:extLst>
                <a:ext uri="{FF2B5EF4-FFF2-40B4-BE49-F238E27FC236}">
                  <a16:creationId xmlns:a16="http://schemas.microsoft.com/office/drawing/2014/main" id="{EE0128AE-700F-0194-7F7B-0D1708E084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953" t="10246" r="11120" b="10996"/>
            <a:stretch/>
          </p:blipFill>
          <p:spPr>
            <a:xfrm>
              <a:off x="5763852" y="2554233"/>
              <a:ext cx="1733615" cy="1752127"/>
            </a:xfrm>
            <a:prstGeom prst="rect">
              <a:avLst/>
            </a:prstGeom>
          </p:spPr>
        </p:pic>
        <p:pic>
          <p:nvPicPr>
            <p:cNvPr id="19" name="Picture 18" descr="A blue and black circular logo&#10;&#10;Description automatically generated">
              <a:extLst>
                <a:ext uri="{FF2B5EF4-FFF2-40B4-BE49-F238E27FC236}">
                  <a16:creationId xmlns:a16="http://schemas.microsoft.com/office/drawing/2014/main" id="{323343E7-ACC5-9B5B-DCC4-D62B19AD66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953" t="10246" r="11120" b="10996"/>
            <a:stretch/>
          </p:blipFill>
          <p:spPr>
            <a:xfrm>
              <a:off x="5763852" y="4773451"/>
              <a:ext cx="1733615" cy="1752127"/>
            </a:xfrm>
            <a:prstGeom prst="rect">
              <a:avLst/>
            </a:prstGeom>
          </p:spPr>
        </p:pic>
        <p:pic>
          <p:nvPicPr>
            <p:cNvPr id="20" name="Picture 19" descr="A blue and black circular logo&#10;&#10;Description automatically generated">
              <a:extLst>
                <a:ext uri="{FF2B5EF4-FFF2-40B4-BE49-F238E27FC236}">
                  <a16:creationId xmlns:a16="http://schemas.microsoft.com/office/drawing/2014/main" id="{ECF17C9E-40C9-A1B2-921B-A117E1445B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953" t="10246" r="11120" b="10996"/>
            <a:stretch/>
          </p:blipFill>
          <p:spPr>
            <a:xfrm>
              <a:off x="7983070" y="335015"/>
              <a:ext cx="1733615" cy="1752127"/>
            </a:xfrm>
            <a:prstGeom prst="rect">
              <a:avLst/>
            </a:prstGeom>
          </p:spPr>
        </p:pic>
        <p:pic>
          <p:nvPicPr>
            <p:cNvPr id="21" name="Picture 20" descr="A blue and black circular logo&#10;&#10;Description automatically generated">
              <a:extLst>
                <a:ext uri="{FF2B5EF4-FFF2-40B4-BE49-F238E27FC236}">
                  <a16:creationId xmlns:a16="http://schemas.microsoft.com/office/drawing/2014/main" id="{62D3AD15-40FB-E0AE-E3FD-E92E188E96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953" t="10246" r="11120" b="10996"/>
            <a:stretch/>
          </p:blipFill>
          <p:spPr>
            <a:xfrm>
              <a:off x="7983070" y="2554233"/>
              <a:ext cx="1733615" cy="1752127"/>
            </a:xfrm>
            <a:prstGeom prst="rect">
              <a:avLst/>
            </a:prstGeom>
          </p:spPr>
        </p:pic>
        <p:pic>
          <p:nvPicPr>
            <p:cNvPr id="22" name="Picture 21" descr="A blue and black circular logo&#10;&#10;Description automatically generated">
              <a:extLst>
                <a:ext uri="{FF2B5EF4-FFF2-40B4-BE49-F238E27FC236}">
                  <a16:creationId xmlns:a16="http://schemas.microsoft.com/office/drawing/2014/main" id="{B7CF3F1F-9F91-CF4A-FF07-FA15A22A9A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953" t="10246" r="11120" b="10996"/>
            <a:stretch/>
          </p:blipFill>
          <p:spPr>
            <a:xfrm>
              <a:off x="7983070" y="4773451"/>
              <a:ext cx="1733615" cy="1752127"/>
            </a:xfrm>
            <a:prstGeom prst="rect">
              <a:avLst/>
            </a:prstGeom>
          </p:spPr>
        </p:pic>
        <p:pic>
          <p:nvPicPr>
            <p:cNvPr id="23" name="Picture 22" descr="A blue and black circular logo&#10;&#10;Description automatically generated">
              <a:extLst>
                <a:ext uri="{FF2B5EF4-FFF2-40B4-BE49-F238E27FC236}">
                  <a16:creationId xmlns:a16="http://schemas.microsoft.com/office/drawing/2014/main" id="{CD010AA3-929E-77D1-8103-2E11D2AED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953" t="10246" r="11120" b="10996"/>
            <a:stretch/>
          </p:blipFill>
          <p:spPr>
            <a:xfrm>
              <a:off x="10202288" y="335015"/>
              <a:ext cx="1733615" cy="1752127"/>
            </a:xfrm>
            <a:prstGeom prst="rect">
              <a:avLst/>
            </a:prstGeom>
          </p:spPr>
        </p:pic>
        <p:pic>
          <p:nvPicPr>
            <p:cNvPr id="24" name="Picture 23" descr="A blue and black circular logo&#10;&#10;Description automatically generated">
              <a:extLst>
                <a:ext uri="{FF2B5EF4-FFF2-40B4-BE49-F238E27FC236}">
                  <a16:creationId xmlns:a16="http://schemas.microsoft.com/office/drawing/2014/main" id="{C281E6B5-D294-8C31-06F4-403B03B0CF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953" t="10246" r="11120" b="10996"/>
            <a:stretch/>
          </p:blipFill>
          <p:spPr>
            <a:xfrm>
              <a:off x="10202288" y="2554233"/>
              <a:ext cx="1733615" cy="1752127"/>
            </a:xfrm>
            <a:prstGeom prst="rect">
              <a:avLst/>
            </a:prstGeom>
          </p:spPr>
        </p:pic>
        <p:pic>
          <p:nvPicPr>
            <p:cNvPr id="25" name="Picture 24" descr="A blue and black circular logo&#10;&#10;Description automatically generated">
              <a:extLst>
                <a:ext uri="{FF2B5EF4-FFF2-40B4-BE49-F238E27FC236}">
                  <a16:creationId xmlns:a16="http://schemas.microsoft.com/office/drawing/2014/main" id="{DA0AFAAB-A69C-360D-13B4-236DA86E41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953" t="10246" r="11120" b="10996"/>
            <a:stretch/>
          </p:blipFill>
          <p:spPr>
            <a:xfrm>
              <a:off x="10202288" y="4773451"/>
              <a:ext cx="1733615" cy="1752127"/>
            </a:xfrm>
            <a:prstGeom prst="rect">
              <a:avLst/>
            </a:prstGeom>
          </p:spPr>
        </p:pic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80E2453-DB81-82A4-3405-D5E14BB626E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5121" y="163571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267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C2EA1BC-C3E9-D292-42C8-6CAE7C52E5A9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2" y="860613"/>
            <a:ext cx="5025786" cy="6364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A5327-52FE-0931-4502-EC5F5FFE4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122" y="2121408"/>
            <a:ext cx="5026134" cy="3334871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F096F-CA26-FECA-AE37-2A8098FC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7C41-61FD-5349-A192-9970B0AFE41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F604C80-71EC-3473-950A-1A6AE22E15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3429000"/>
          </a:xfrm>
          <a:solidFill>
            <a:schemeClr val="accent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200" b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6AC415D-AFB5-FB32-4D7B-F7DB70BC80A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739128" y="4315969"/>
            <a:ext cx="2423160" cy="185623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spcBef>
                <a:spcPts val="700"/>
              </a:spcBef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6F172E9-66E9-2F98-1B98-6976F7AC77D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573768" y="4315969"/>
            <a:ext cx="2008632" cy="185623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spcBef>
                <a:spcPts val="700"/>
              </a:spcBef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B1228E4-8377-6E68-3D10-D550A75C2B2F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05121" y="55875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67250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2" y="860613"/>
            <a:ext cx="5490878" cy="6364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A5327-52FE-0931-4502-EC5F5FFE49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5122" y="2084832"/>
            <a:ext cx="3127248" cy="1753475"/>
          </a:xfrm>
        </p:spPr>
        <p:txBody>
          <a:bodyPr/>
          <a:lstStyle>
            <a:lvl1pPr>
              <a:defRPr sz="3600" b="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200">
                <a:solidFill>
                  <a:schemeClr val="accent2"/>
                </a:solidFill>
              </a:defRPr>
            </a:lvl3pPr>
            <a:lvl4pPr>
              <a:defRPr sz="1200">
                <a:solidFill>
                  <a:schemeClr val="accent2"/>
                </a:solidFill>
              </a:defRPr>
            </a:lvl4pPr>
            <a:lvl5pP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pic>
        <p:nvPicPr>
          <p:cNvPr id="4" name="Picture 3" descr="A pattern of blue circles&#10;&#10;Description automatically generated">
            <a:extLst>
              <a:ext uri="{FF2B5EF4-FFF2-40B4-BE49-F238E27FC236}">
                <a16:creationId xmlns:a16="http://schemas.microsoft.com/office/drawing/2014/main" id="{399FE45F-0BCA-FC9E-A383-FEE0CCF44A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48001"/>
          <a:stretch/>
        </p:blipFill>
        <p:spPr>
          <a:xfrm>
            <a:off x="8969249" y="0"/>
            <a:ext cx="3222751" cy="6858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F3524F-ADB9-5EB7-841A-A2297D3830C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05122" y="3941064"/>
            <a:ext cx="3127248" cy="1753475"/>
          </a:xfrm>
        </p:spPr>
        <p:txBody>
          <a:bodyPr/>
          <a:lstStyle>
            <a:lvl1pPr>
              <a:defRPr sz="3600" b="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200">
                <a:solidFill>
                  <a:schemeClr val="accent2"/>
                </a:solidFill>
              </a:defRPr>
            </a:lvl3pPr>
            <a:lvl4pPr>
              <a:defRPr sz="1200">
                <a:solidFill>
                  <a:schemeClr val="accent2"/>
                </a:solidFill>
              </a:defRPr>
            </a:lvl4pPr>
            <a:lvl5pP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43888B-3D0A-A12B-2C3F-3CD26A3FFAA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15968" y="2084832"/>
            <a:ext cx="3127248" cy="1753475"/>
          </a:xfrm>
        </p:spPr>
        <p:txBody>
          <a:bodyPr/>
          <a:lstStyle>
            <a:lvl1pPr>
              <a:defRPr sz="3600" b="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200">
                <a:solidFill>
                  <a:schemeClr val="accent2"/>
                </a:solidFill>
              </a:defRPr>
            </a:lvl3pPr>
            <a:lvl4pPr>
              <a:defRPr sz="1200">
                <a:solidFill>
                  <a:schemeClr val="accent2"/>
                </a:solidFill>
              </a:defRPr>
            </a:lvl4pPr>
            <a:lvl5pP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859D8D-0525-93EA-1323-6E608B1CE62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5968" y="3941064"/>
            <a:ext cx="3127248" cy="1753475"/>
          </a:xfrm>
        </p:spPr>
        <p:txBody>
          <a:bodyPr/>
          <a:lstStyle>
            <a:lvl1pPr>
              <a:defRPr sz="3600" b="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200">
                <a:solidFill>
                  <a:schemeClr val="accent2"/>
                </a:solidFill>
              </a:defRPr>
            </a:lvl3pPr>
            <a:lvl4pPr>
              <a:defRPr sz="1200">
                <a:solidFill>
                  <a:schemeClr val="accent2"/>
                </a:solidFill>
              </a:defRPr>
            </a:lvl4pPr>
            <a:lvl5pP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7C246B3-A122-2C67-A52A-6FFA2D84FCC7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5121" y="55875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28668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2" y="860613"/>
            <a:ext cx="5490878" cy="63649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A5327-52FE-0931-4502-EC5F5FFE49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5122" y="2084832"/>
            <a:ext cx="3127248" cy="1753475"/>
          </a:xfrm>
        </p:spPr>
        <p:txBody>
          <a:bodyPr/>
          <a:lstStyle>
            <a:lvl1pPr>
              <a:spcBef>
                <a:spcPts val="1000"/>
              </a:spcBef>
              <a:defRPr sz="3600" b="0">
                <a:solidFill>
                  <a:schemeClr val="accent3"/>
                </a:solidFill>
              </a:defRPr>
            </a:lvl1pPr>
            <a:lvl2pPr>
              <a:spcBef>
                <a:spcPts val="1000"/>
              </a:spcBef>
              <a:spcAft>
                <a:spcPts val="0"/>
              </a:spcAft>
              <a:defRPr sz="1200" b="1">
                <a:solidFill>
                  <a:schemeClr val="accent1"/>
                </a:solidFill>
              </a:defRPr>
            </a:lvl2pPr>
            <a:lvl3pPr marL="7937" indent="0">
              <a:spcBef>
                <a:spcPts val="1000"/>
              </a:spcBef>
              <a:buNone/>
              <a:defRPr sz="1200">
                <a:solidFill>
                  <a:schemeClr val="accent1"/>
                </a:solidFill>
              </a:defRPr>
            </a:lvl3pPr>
            <a:lvl4pPr marL="233363" indent="-225425">
              <a:tabLst/>
              <a:defRPr sz="1200">
                <a:solidFill>
                  <a:schemeClr val="accent1"/>
                </a:solidFill>
              </a:defRPr>
            </a:lvl4pPr>
            <a:lvl5pPr marL="233363" indent="0">
              <a:tabLst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pic>
        <p:nvPicPr>
          <p:cNvPr id="4" name="Picture 3" descr="A pattern of blue circles&#10;&#10;Description automatically generated">
            <a:extLst>
              <a:ext uri="{FF2B5EF4-FFF2-40B4-BE49-F238E27FC236}">
                <a16:creationId xmlns:a16="http://schemas.microsoft.com/office/drawing/2014/main" id="{399FE45F-0BCA-FC9E-A383-FEE0CCF44A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48001"/>
          <a:stretch/>
        </p:blipFill>
        <p:spPr>
          <a:xfrm>
            <a:off x="8969249" y="0"/>
            <a:ext cx="3222751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A2C275-350A-2BF9-CB81-7E8AB07E777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5122" y="4407408"/>
            <a:ext cx="3127248" cy="1753475"/>
          </a:xfrm>
        </p:spPr>
        <p:txBody>
          <a:bodyPr/>
          <a:lstStyle>
            <a:lvl1pPr>
              <a:spcBef>
                <a:spcPts val="1000"/>
              </a:spcBef>
              <a:defRPr sz="3600" b="0">
                <a:solidFill>
                  <a:schemeClr val="accent3"/>
                </a:solidFill>
              </a:defRPr>
            </a:lvl1pPr>
            <a:lvl2pPr>
              <a:spcBef>
                <a:spcPts val="1000"/>
              </a:spcBef>
              <a:spcAft>
                <a:spcPts val="0"/>
              </a:spcAft>
              <a:defRPr sz="1200" b="1">
                <a:solidFill>
                  <a:schemeClr val="accent1"/>
                </a:solidFill>
              </a:defRPr>
            </a:lvl2pPr>
            <a:lvl3pPr marL="7937" indent="0">
              <a:spcBef>
                <a:spcPts val="1000"/>
              </a:spcBef>
              <a:buNone/>
              <a:defRPr sz="1200">
                <a:solidFill>
                  <a:schemeClr val="accent1"/>
                </a:solidFill>
              </a:defRPr>
            </a:lvl3pPr>
            <a:lvl4pPr marL="233363" indent="-225425">
              <a:tabLst/>
              <a:defRPr sz="1200">
                <a:solidFill>
                  <a:schemeClr val="accent1"/>
                </a:solidFill>
              </a:defRPr>
            </a:lvl4pPr>
            <a:lvl5pPr marL="233363" indent="0">
              <a:tabLst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C163C0-0F5B-5F76-E6E9-DA947DA50F6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315968" y="2084832"/>
            <a:ext cx="3127248" cy="1753475"/>
          </a:xfrm>
        </p:spPr>
        <p:txBody>
          <a:bodyPr/>
          <a:lstStyle>
            <a:lvl1pPr>
              <a:spcBef>
                <a:spcPts val="1000"/>
              </a:spcBef>
              <a:defRPr sz="3600" b="0">
                <a:solidFill>
                  <a:schemeClr val="accent3"/>
                </a:solidFill>
              </a:defRPr>
            </a:lvl1pPr>
            <a:lvl2pPr>
              <a:spcBef>
                <a:spcPts val="1000"/>
              </a:spcBef>
              <a:spcAft>
                <a:spcPts val="0"/>
              </a:spcAft>
              <a:defRPr sz="1200" b="1">
                <a:solidFill>
                  <a:schemeClr val="accent1"/>
                </a:solidFill>
              </a:defRPr>
            </a:lvl2pPr>
            <a:lvl3pPr marL="7937" indent="0">
              <a:spcBef>
                <a:spcPts val="1000"/>
              </a:spcBef>
              <a:buNone/>
              <a:defRPr sz="1200">
                <a:solidFill>
                  <a:schemeClr val="accent1"/>
                </a:solidFill>
              </a:defRPr>
            </a:lvl3pPr>
            <a:lvl4pPr marL="233363" indent="-225425">
              <a:tabLst/>
              <a:defRPr sz="1200">
                <a:solidFill>
                  <a:schemeClr val="accent1"/>
                </a:solidFill>
              </a:defRPr>
            </a:lvl4pPr>
            <a:lvl5pPr marL="233363" indent="0">
              <a:tabLst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7F454EB-969E-695D-5173-002A800FC68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315968" y="4407408"/>
            <a:ext cx="3127248" cy="1753475"/>
          </a:xfrm>
        </p:spPr>
        <p:txBody>
          <a:bodyPr/>
          <a:lstStyle>
            <a:lvl1pPr>
              <a:spcBef>
                <a:spcPts val="1000"/>
              </a:spcBef>
              <a:defRPr sz="3600" b="0">
                <a:solidFill>
                  <a:schemeClr val="accent3"/>
                </a:solidFill>
              </a:defRPr>
            </a:lvl1pPr>
            <a:lvl2pPr>
              <a:spcBef>
                <a:spcPts val="1000"/>
              </a:spcBef>
              <a:spcAft>
                <a:spcPts val="0"/>
              </a:spcAft>
              <a:defRPr sz="1200" b="1">
                <a:solidFill>
                  <a:schemeClr val="accent1"/>
                </a:solidFill>
              </a:defRPr>
            </a:lvl2pPr>
            <a:lvl3pPr marL="7937" indent="0">
              <a:spcBef>
                <a:spcPts val="1000"/>
              </a:spcBef>
              <a:buNone/>
              <a:defRPr sz="1200">
                <a:solidFill>
                  <a:schemeClr val="accent1"/>
                </a:solidFill>
              </a:defRPr>
            </a:lvl3pPr>
            <a:lvl4pPr marL="233363" indent="-225425">
              <a:tabLst/>
              <a:defRPr sz="1200">
                <a:solidFill>
                  <a:schemeClr val="accent1"/>
                </a:solidFill>
              </a:defRPr>
            </a:lvl4pPr>
            <a:lvl5pPr marL="233363" indent="0">
              <a:tabLst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B6D5804-1B6C-EBCD-B26D-AE39D7A1283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5121" y="55875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79009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C2EA1BC-C3E9-D292-42C8-6CAE7C52E5A9}"/>
              </a:ext>
            </a:extLst>
          </p:cNvPr>
          <p:cNvSpPr/>
          <p:nvPr userDrawn="1"/>
        </p:nvSpPr>
        <p:spPr>
          <a:xfrm>
            <a:off x="0" y="0"/>
            <a:ext cx="8501204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2" y="860613"/>
            <a:ext cx="5025786" cy="6364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A5327-52FE-0931-4502-EC5F5FFE4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122" y="2578609"/>
            <a:ext cx="3383280" cy="3192758"/>
          </a:xfrm>
        </p:spPr>
        <p:txBody>
          <a:bodyPr/>
          <a:lstStyle>
            <a:lvl1pPr>
              <a:defRPr sz="1800" b="0">
                <a:solidFill>
                  <a:schemeClr val="accent2"/>
                </a:solidFill>
              </a:defRPr>
            </a:lvl1pPr>
            <a:lvl2pPr marL="233363" indent="0">
              <a:tabLst/>
              <a:defRPr sz="1800" b="0">
                <a:solidFill>
                  <a:schemeClr val="accent2"/>
                </a:solidFill>
              </a:defRPr>
            </a:lvl2pPr>
            <a:lvl3pPr marL="458788" indent="-225425">
              <a:tabLst/>
              <a:defRPr sz="1800" b="0">
                <a:solidFill>
                  <a:schemeClr val="accent2"/>
                </a:solidFill>
              </a:defRPr>
            </a:lvl3pPr>
            <a:lvl4pPr>
              <a:defRPr sz="1800" b="0">
                <a:solidFill>
                  <a:schemeClr val="accent2"/>
                </a:solidFill>
              </a:defRPr>
            </a:lvl4pPr>
            <a:lvl5pPr>
              <a:defRPr sz="18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F604C80-71EC-3473-950A-1A6AE22E15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10256" y="2534971"/>
            <a:ext cx="3681743" cy="4323030"/>
          </a:xfrm>
          <a:solidFill>
            <a:schemeClr val="accent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200" b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6AC415D-AFB5-FB32-4D7B-F7DB70BC80A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51960" y="2578608"/>
            <a:ext cx="3383280" cy="3197503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0" dirty="0">
                <a:solidFill>
                  <a:schemeClr val="accent2"/>
                </a:solidFill>
              </a:defRPr>
            </a:lvl1pPr>
            <a:lvl2pPr marL="179388" indent="0">
              <a:tabLst/>
              <a:defRPr lang="en-US" sz="1800" b="0" dirty="0">
                <a:solidFill>
                  <a:schemeClr val="accent2"/>
                </a:solidFill>
              </a:defRPr>
            </a:lvl2pPr>
            <a:lvl3pPr marL="350838" indent="-225425">
              <a:tabLst/>
              <a:defRPr lang="en-US" sz="1800" b="0" dirty="0">
                <a:solidFill>
                  <a:schemeClr val="accent2"/>
                </a:solidFill>
              </a:defRPr>
            </a:lvl3pPr>
            <a:lvl4pPr>
              <a:defRPr lang="en-US" sz="1800" b="0" dirty="0">
                <a:solidFill>
                  <a:schemeClr val="accent2"/>
                </a:solidFill>
              </a:defRPr>
            </a:lvl4pPr>
            <a:lvl5pPr>
              <a:defRPr lang="en-US" sz="1800" b="0" dirty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6F172E9-66E9-2F98-1B98-6976F7AC77D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06840" y="1289304"/>
            <a:ext cx="2916574" cy="1091757"/>
          </a:xfrm>
        </p:spPr>
        <p:txBody>
          <a:bodyPr/>
          <a:lstStyle>
            <a:lvl1pPr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F096F-CA26-FECA-AE37-2A8098FC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939585E-3C26-5EB5-A41A-DEECE694EE1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5121" y="1626845"/>
            <a:ext cx="7036004" cy="500719"/>
          </a:xfr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76D2A-5A5E-8755-0879-B729A3A7E693}"/>
              </a:ext>
            </a:extLst>
          </p:cNvPr>
          <p:cNvSpPr txBox="1"/>
          <p:nvPr userDrawn="1"/>
        </p:nvSpPr>
        <p:spPr>
          <a:xfrm>
            <a:off x="8894253" y="716770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sz="5400" dirty="0">
              <a:solidFill>
                <a:schemeClr val="accent3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CE7F670-5779-2D85-ABED-6B3627E548E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05121" y="55875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20949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C2EA1BC-C3E9-D292-42C8-6CAE7C52E5A9}"/>
              </a:ext>
            </a:extLst>
          </p:cNvPr>
          <p:cNvSpPr/>
          <p:nvPr userDrawn="1"/>
        </p:nvSpPr>
        <p:spPr>
          <a:xfrm>
            <a:off x="8506968" y="0"/>
            <a:ext cx="368503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2" y="860613"/>
            <a:ext cx="5025786" cy="63649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A5327-52FE-0931-4502-EC5F5FFE4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122" y="2578609"/>
            <a:ext cx="3383280" cy="3192758"/>
          </a:xfrm>
        </p:spPr>
        <p:txBody>
          <a:bodyPr/>
          <a:lstStyle>
            <a:lvl1pPr>
              <a:defRPr sz="1400" b="1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F604C80-71EC-3473-950A-1A6AE22E15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10257" y="2534971"/>
            <a:ext cx="3681743" cy="4323030"/>
          </a:xfrm>
          <a:solidFill>
            <a:schemeClr val="accent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200" b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6AC415D-AFB5-FB32-4D7B-F7DB70BC80A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51960" y="2578608"/>
            <a:ext cx="3383280" cy="3197503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b="1" dirty="0">
                <a:solidFill>
                  <a:schemeClr val="accent1"/>
                </a:solidFill>
              </a:defRPr>
            </a:lvl1pPr>
            <a:lvl2pPr>
              <a:defRPr lang="en-US" sz="1400" dirty="0">
                <a:solidFill>
                  <a:schemeClr val="accent1"/>
                </a:solidFill>
              </a:defRPr>
            </a:lvl2pPr>
            <a:lvl3pPr>
              <a:defRPr lang="en-US" sz="1400" dirty="0">
                <a:solidFill>
                  <a:schemeClr val="accent1"/>
                </a:solidFill>
              </a:defRPr>
            </a:lvl3pPr>
            <a:lvl4pPr>
              <a:defRPr lang="en-US" sz="1400" dirty="0">
                <a:solidFill>
                  <a:schemeClr val="accent1"/>
                </a:solidFill>
              </a:defRPr>
            </a:lvl4pPr>
            <a:lvl5pPr>
              <a:defRPr lang="en-US" sz="1400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6F172E9-66E9-2F98-1B98-6976F7AC77D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06840" y="1289304"/>
            <a:ext cx="2916574" cy="1091757"/>
          </a:xfr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  <a:lvl2pPr>
              <a:defRPr sz="1200">
                <a:solidFill>
                  <a:schemeClr val="accent2"/>
                </a:solidFill>
              </a:defRPr>
            </a:lvl2pPr>
            <a:lvl3pPr>
              <a:defRPr sz="1200">
                <a:solidFill>
                  <a:schemeClr val="accent2"/>
                </a:solidFill>
              </a:defRPr>
            </a:lvl3pPr>
            <a:lvl4pPr>
              <a:defRPr sz="1200">
                <a:solidFill>
                  <a:schemeClr val="accent2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F096F-CA26-FECA-AE37-2A8098FC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939585E-3C26-5EB5-A41A-DEECE694EE1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5121" y="1626845"/>
            <a:ext cx="7036004" cy="500719"/>
          </a:xfr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76D2A-5A5E-8755-0879-B729A3A7E693}"/>
              </a:ext>
            </a:extLst>
          </p:cNvPr>
          <p:cNvSpPr txBox="1"/>
          <p:nvPr userDrawn="1"/>
        </p:nvSpPr>
        <p:spPr>
          <a:xfrm>
            <a:off x="8894253" y="716770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sz="5400" dirty="0">
              <a:solidFill>
                <a:schemeClr val="accent3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014DBAA-69D2-AFA3-2DF4-C93601325569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5121" y="55875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83512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2" y="860613"/>
            <a:ext cx="5025786" cy="6364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A5327-52FE-0931-4502-EC5F5FFE4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121" y="2578609"/>
            <a:ext cx="5026133" cy="3192758"/>
          </a:xfrm>
        </p:spPr>
        <p:txBody>
          <a:bodyPr/>
          <a:lstStyle>
            <a:lvl1pPr>
              <a:defRPr sz="1800" b="0">
                <a:solidFill>
                  <a:schemeClr val="accent2"/>
                </a:solidFill>
              </a:defRPr>
            </a:lvl1pPr>
            <a:lvl2pPr marL="233363" indent="0">
              <a:tabLst/>
              <a:defRPr sz="1800" b="0">
                <a:solidFill>
                  <a:schemeClr val="accent2"/>
                </a:solidFill>
              </a:defRPr>
            </a:lvl2pPr>
            <a:lvl3pPr marL="458788" indent="-225425">
              <a:tabLst/>
              <a:defRPr sz="1800" b="0">
                <a:solidFill>
                  <a:schemeClr val="accent2"/>
                </a:solidFill>
              </a:defRPr>
            </a:lvl3pPr>
            <a:lvl4pPr>
              <a:defRPr sz="1800" b="0">
                <a:solidFill>
                  <a:schemeClr val="accent2"/>
                </a:solidFill>
              </a:defRPr>
            </a:lvl4pPr>
            <a:lvl5pPr>
              <a:defRPr sz="18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939585E-3C26-5EB5-A41A-DEECE694EE1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5121" y="1626845"/>
            <a:ext cx="5026134" cy="500719"/>
          </a:xfr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blue and black circular pattern&#10;&#10;Description automatically generated">
            <a:extLst>
              <a:ext uri="{FF2B5EF4-FFF2-40B4-BE49-F238E27FC236}">
                <a16:creationId xmlns:a16="http://schemas.microsoft.com/office/drawing/2014/main" id="{D77116FA-59E4-9678-35EA-2DD825686E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768" b="18271"/>
          <a:stretch/>
        </p:blipFill>
        <p:spPr>
          <a:xfrm>
            <a:off x="6096000" y="1253066"/>
            <a:ext cx="6096000" cy="5604934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F514533-C94F-8609-93A6-A19790A94DC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5121" y="55875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690634-037A-6A64-D161-5D5869497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36208"/>
            <a:ext cx="457200" cy="1538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780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black circular pattern&#10;&#10;Description automatically generated">
            <a:extLst>
              <a:ext uri="{FF2B5EF4-FFF2-40B4-BE49-F238E27FC236}">
                <a16:creationId xmlns:a16="http://schemas.microsoft.com/office/drawing/2014/main" id="{C23E17BE-2E48-0935-4279-C10DB90E51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768" b="18271"/>
          <a:stretch/>
        </p:blipFill>
        <p:spPr>
          <a:xfrm>
            <a:off x="6096000" y="1253066"/>
            <a:ext cx="6096000" cy="56049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2" y="860613"/>
            <a:ext cx="5025786" cy="63649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A5327-52FE-0931-4502-EC5F5FFE4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121" y="2578609"/>
            <a:ext cx="5026133" cy="3192758"/>
          </a:xfrm>
        </p:spPr>
        <p:txBody>
          <a:bodyPr/>
          <a:lstStyle>
            <a:lvl1pPr>
              <a:defRPr sz="1400" b="1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939585E-3C26-5EB5-A41A-DEECE694EE1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5121" y="1626845"/>
            <a:ext cx="5026134" cy="500719"/>
          </a:xfr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9468717-5522-4DB6-361A-E875ABE8CCBC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5121" y="55875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BEADF4-725C-3FBB-E8F0-DD9218B3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36208"/>
            <a:ext cx="457200" cy="1538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210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A5327-52FE-0931-4502-EC5F5FFE4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0792" y="3720973"/>
            <a:ext cx="2981608" cy="2451227"/>
          </a:xfrm>
        </p:spPr>
        <p:txBody>
          <a:bodyPr/>
          <a:lstStyle>
            <a:lvl1pPr>
              <a:defRPr sz="1800" b="0">
                <a:solidFill>
                  <a:schemeClr val="accent2"/>
                </a:solidFill>
              </a:defRPr>
            </a:lvl1pPr>
            <a:lvl2pPr>
              <a:defRPr sz="1400" b="0">
                <a:solidFill>
                  <a:schemeClr val="accent2"/>
                </a:solidFill>
              </a:defRPr>
            </a:lvl2pPr>
            <a:lvl3pPr>
              <a:defRPr sz="1800" b="0">
                <a:solidFill>
                  <a:schemeClr val="accent1"/>
                </a:solidFill>
              </a:defRPr>
            </a:lvl3pPr>
            <a:lvl4pPr>
              <a:defRPr sz="1800" b="0">
                <a:solidFill>
                  <a:schemeClr val="accent1"/>
                </a:solidFill>
              </a:defRPr>
            </a:lvl4pPr>
            <a:lvl5pPr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3DD303-98F8-790E-26F4-58B3AE82A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36208"/>
            <a:ext cx="457200" cy="1538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blue and black circular pattern&#10;&#10;Description automatically generated">
            <a:extLst>
              <a:ext uri="{FF2B5EF4-FFF2-40B4-BE49-F238E27FC236}">
                <a16:creationId xmlns:a16="http://schemas.microsoft.com/office/drawing/2014/main" id="{45B6BEB5-1754-B310-CBB5-DBEE19995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135"/>
          <a:stretch/>
        </p:blipFill>
        <p:spPr>
          <a:xfrm>
            <a:off x="719233" y="0"/>
            <a:ext cx="6909070" cy="60943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5ED32F-D900-C4C9-650D-3C1B3105E559}"/>
              </a:ext>
            </a:extLst>
          </p:cNvPr>
          <p:cNvSpPr txBox="1"/>
          <p:nvPr userDrawn="1"/>
        </p:nvSpPr>
        <p:spPr>
          <a:xfrm>
            <a:off x="7916163" y="3408680"/>
            <a:ext cx="6896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accent3"/>
                </a:solidFill>
                <a:latin typeface="Georgia" panose="02040502050405020303" pitchFamily="18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4179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734CD-23E4-13FB-6C62-FE711E8DA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7B8EE-2C5E-6CB0-8C12-69F65A86C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D5129-4A05-2C4C-CCD2-69EFF1D04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01EAEB-91DF-7650-588D-BD5BBB457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2C5FD2-8586-2271-3124-80B79F1E4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230905-D4EC-412D-1048-F8E9A914F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D1AF-46DD-4C79-A1D5-74258831387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35E2A-608B-B646-EDD7-8FC954BC9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FD30E9-D171-C59C-0AFC-8E113105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CA6-941C-4361-9EC3-9B98B9D37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906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A5327-52FE-0931-4502-EC5F5FFE4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0792" y="3720973"/>
            <a:ext cx="2981608" cy="2451227"/>
          </a:xfrm>
        </p:spPr>
        <p:txBody>
          <a:bodyPr/>
          <a:lstStyle>
            <a:lvl1pPr>
              <a:defRPr sz="1800" b="0">
                <a:solidFill>
                  <a:schemeClr val="accent1"/>
                </a:solidFill>
              </a:defRPr>
            </a:lvl1pPr>
            <a:lvl2pPr>
              <a:defRPr sz="1400" b="0">
                <a:solidFill>
                  <a:schemeClr val="accent1"/>
                </a:solidFill>
              </a:defRPr>
            </a:lvl2pPr>
            <a:lvl3pPr>
              <a:defRPr sz="1800" b="0">
                <a:solidFill>
                  <a:schemeClr val="accent1"/>
                </a:solidFill>
              </a:defRPr>
            </a:lvl3pPr>
            <a:lvl4pPr>
              <a:defRPr sz="1800" b="0">
                <a:solidFill>
                  <a:schemeClr val="accent1"/>
                </a:solidFill>
              </a:defRPr>
            </a:lvl4pPr>
            <a:lvl5pPr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3DD303-98F8-790E-26F4-58B3AE82A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36208"/>
            <a:ext cx="457200" cy="153888"/>
          </a:xfrm>
        </p:spPr>
        <p:txBody>
          <a:bodyPr/>
          <a:lstStyle/>
          <a:p>
            <a:fld id="{DFC37C41-61FD-5349-A192-9970B0AFE41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ue and black circular pattern&#10;&#10;Description automatically generated">
            <a:extLst>
              <a:ext uri="{FF2B5EF4-FFF2-40B4-BE49-F238E27FC236}">
                <a16:creationId xmlns:a16="http://schemas.microsoft.com/office/drawing/2014/main" id="{45B6BEB5-1754-B310-CBB5-DBEE19995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135"/>
          <a:stretch/>
        </p:blipFill>
        <p:spPr>
          <a:xfrm>
            <a:off x="719233" y="0"/>
            <a:ext cx="6909070" cy="60943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F404EE-B6C7-1493-016D-2B689B90D1B8}"/>
              </a:ext>
            </a:extLst>
          </p:cNvPr>
          <p:cNvSpPr txBox="1"/>
          <p:nvPr userDrawn="1"/>
        </p:nvSpPr>
        <p:spPr>
          <a:xfrm>
            <a:off x="7916163" y="3408680"/>
            <a:ext cx="6896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accent3"/>
                </a:solidFill>
                <a:latin typeface="Georgia" panose="02040502050405020303" pitchFamily="18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79501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01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1" y="860613"/>
            <a:ext cx="6405280" cy="6364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F096F-CA26-FECA-AE37-2A8098FC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2A254D-1767-5ABC-4643-2F665C76E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032504"/>
            <a:ext cx="2743200" cy="1707393"/>
          </a:xfrm>
        </p:spPr>
        <p:txBody>
          <a:bodyPr/>
          <a:lstStyle>
            <a:lvl1pPr marL="115888" indent="-115888">
              <a:tabLst/>
              <a:defRPr sz="1800" b="0">
                <a:solidFill>
                  <a:schemeClr val="accent2"/>
                </a:solidFill>
              </a:defRPr>
            </a:lvl1pPr>
            <a:lvl2pPr>
              <a:defRPr sz="1200" b="0">
                <a:solidFill>
                  <a:schemeClr val="accent2"/>
                </a:solidFill>
              </a:defRPr>
            </a:lvl2pPr>
            <a:lvl3pPr>
              <a:defRPr sz="1800" b="0">
                <a:solidFill>
                  <a:schemeClr val="accent1"/>
                </a:solidFill>
              </a:defRPr>
            </a:lvl3pPr>
            <a:lvl4pPr>
              <a:defRPr sz="1800" b="0">
                <a:solidFill>
                  <a:schemeClr val="accent1"/>
                </a:solidFill>
              </a:defRPr>
            </a:lvl4pPr>
            <a:lvl5pPr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7199BCA-2F76-CCC9-F782-282B914EE0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1828800"/>
            <a:ext cx="1828800" cy="1828800"/>
          </a:xfrm>
          <a:solidFill>
            <a:schemeClr val="accent2">
              <a:lumMod val="65000"/>
            </a:schemeClr>
          </a:solidFill>
        </p:spPr>
        <p:txBody>
          <a:bodyPr anchor="ctr"/>
          <a:lstStyle>
            <a:lvl1pPr algn="ctr"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6183C46-1769-9A50-E51B-3A8FD115FD5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77868" y="1828800"/>
            <a:ext cx="1828800" cy="1828800"/>
          </a:xfrm>
          <a:solidFill>
            <a:schemeClr val="accent2">
              <a:lumMod val="65000"/>
            </a:schemeClr>
          </a:solidFill>
        </p:spPr>
        <p:txBody>
          <a:bodyPr anchor="ctr"/>
          <a:lstStyle>
            <a:lvl1pPr algn="ctr"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13E447B-791E-6268-100D-AF8B7E6854E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46136" y="1828800"/>
            <a:ext cx="1828800" cy="1828800"/>
          </a:xfrm>
          <a:solidFill>
            <a:schemeClr val="accent2">
              <a:lumMod val="65000"/>
            </a:schemeClr>
          </a:solidFill>
        </p:spPr>
        <p:txBody>
          <a:bodyPr anchor="ctr"/>
          <a:lstStyle>
            <a:lvl1pPr algn="ctr"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61373F8-D90C-9857-9851-06558C5511A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77868" y="4032504"/>
            <a:ext cx="2743200" cy="1707393"/>
          </a:xfrm>
        </p:spPr>
        <p:txBody>
          <a:bodyPr/>
          <a:lstStyle>
            <a:lvl1pPr marL="115888" indent="-115888">
              <a:tabLst/>
              <a:defRPr sz="1800" b="0">
                <a:solidFill>
                  <a:schemeClr val="accent2"/>
                </a:solidFill>
              </a:defRPr>
            </a:lvl1pPr>
            <a:lvl2pPr>
              <a:defRPr sz="1200" b="0">
                <a:solidFill>
                  <a:schemeClr val="accent2"/>
                </a:solidFill>
              </a:defRPr>
            </a:lvl2pPr>
            <a:lvl3pPr>
              <a:defRPr sz="1800" b="0">
                <a:solidFill>
                  <a:schemeClr val="accent1"/>
                </a:solidFill>
              </a:defRPr>
            </a:lvl3pPr>
            <a:lvl4pPr>
              <a:defRPr sz="1800" b="0">
                <a:solidFill>
                  <a:schemeClr val="accent1"/>
                </a:solidFill>
              </a:defRPr>
            </a:lvl4pPr>
            <a:lvl5pPr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9C2173-97CE-5168-796D-2CB1B223F306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46136" y="4032504"/>
            <a:ext cx="2743200" cy="1707393"/>
          </a:xfrm>
        </p:spPr>
        <p:txBody>
          <a:bodyPr/>
          <a:lstStyle>
            <a:lvl1pPr marL="115888" indent="-115888">
              <a:tabLst/>
              <a:defRPr sz="1800" b="0">
                <a:solidFill>
                  <a:schemeClr val="accent2"/>
                </a:solidFill>
              </a:defRPr>
            </a:lvl1pPr>
            <a:lvl2pPr>
              <a:defRPr sz="1200" b="0">
                <a:solidFill>
                  <a:schemeClr val="accent2"/>
                </a:solidFill>
              </a:defRPr>
            </a:lvl2pPr>
            <a:lvl3pPr>
              <a:defRPr sz="1800" b="0">
                <a:solidFill>
                  <a:schemeClr val="accent1"/>
                </a:solidFill>
              </a:defRPr>
            </a:lvl3pPr>
            <a:lvl4pPr>
              <a:defRPr sz="1800" b="0">
                <a:solidFill>
                  <a:schemeClr val="accent1"/>
                </a:solidFill>
              </a:defRPr>
            </a:lvl4pPr>
            <a:lvl5pPr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042EB-F58E-FE11-9161-A504845C6B95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5121" y="55875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86171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01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1" y="860613"/>
            <a:ext cx="6405280" cy="6364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F096F-CA26-FECA-AE37-2A8098FC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2A254D-1767-5ABC-4643-2F665C76E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4032504"/>
            <a:ext cx="1874519" cy="1707393"/>
          </a:xfrm>
        </p:spPr>
        <p:txBody>
          <a:bodyPr/>
          <a:lstStyle>
            <a:lvl1pPr marL="7938" indent="-7938">
              <a:tabLst/>
              <a:defRPr sz="1800" b="0">
                <a:solidFill>
                  <a:schemeClr val="accent2"/>
                </a:solidFill>
              </a:defRPr>
            </a:lvl1pPr>
            <a:lvl2pPr>
              <a:defRPr sz="1200" b="0">
                <a:solidFill>
                  <a:schemeClr val="accent2"/>
                </a:solidFill>
              </a:defRPr>
            </a:lvl2pPr>
            <a:lvl3pPr>
              <a:defRPr sz="1800" b="0">
                <a:solidFill>
                  <a:schemeClr val="accent1"/>
                </a:solidFill>
              </a:defRPr>
            </a:lvl3pPr>
            <a:lvl4pPr>
              <a:defRPr sz="1800" b="0">
                <a:solidFill>
                  <a:schemeClr val="accent1"/>
                </a:solidFill>
              </a:defRPr>
            </a:lvl4pPr>
            <a:lvl5pPr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61373F8-D90C-9857-9851-06558C5511A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905029" y="4032504"/>
            <a:ext cx="1874519" cy="1707393"/>
          </a:xfrm>
        </p:spPr>
        <p:txBody>
          <a:bodyPr/>
          <a:lstStyle>
            <a:lvl1pPr marL="7938" indent="-7938">
              <a:tabLst/>
              <a:defRPr sz="1800" b="0">
                <a:solidFill>
                  <a:schemeClr val="accent2"/>
                </a:solidFill>
              </a:defRPr>
            </a:lvl1pPr>
            <a:lvl2pPr>
              <a:defRPr sz="1200" b="0">
                <a:solidFill>
                  <a:schemeClr val="accent2"/>
                </a:solidFill>
              </a:defRPr>
            </a:lvl2pPr>
            <a:lvl3pPr>
              <a:defRPr sz="1800" b="0">
                <a:solidFill>
                  <a:schemeClr val="accent1"/>
                </a:solidFill>
              </a:defRPr>
            </a:lvl3pPr>
            <a:lvl4pPr>
              <a:defRPr sz="1800" b="0">
                <a:solidFill>
                  <a:schemeClr val="accent1"/>
                </a:solidFill>
              </a:defRPr>
            </a:lvl4pPr>
            <a:lvl5pPr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9C2173-97CE-5168-796D-2CB1B223F306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200457" y="4032504"/>
            <a:ext cx="1874519" cy="1707393"/>
          </a:xfrm>
        </p:spPr>
        <p:txBody>
          <a:bodyPr/>
          <a:lstStyle>
            <a:lvl1pPr marL="7938" indent="-7938">
              <a:tabLst/>
              <a:defRPr sz="1800" b="0">
                <a:solidFill>
                  <a:schemeClr val="accent2"/>
                </a:solidFill>
              </a:defRPr>
            </a:lvl1pPr>
            <a:lvl2pPr>
              <a:defRPr sz="1200" b="0">
                <a:solidFill>
                  <a:schemeClr val="accent2"/>
                </a:solidFill>
              </a:defRPr>
            </a:lvl2pPr>
            <a:lvl3pPr>
              <a:defRPr sz="1800" b="0">
                <a:solidFill>
                  <a:schemeClr val="accent1"/>
                </a:solidFill>
              </a:defRPr>
            </a:lvl3pPr>
            <a:lvl4pPr>
              <a:defRPr sz="1800" b="0">
                <a:solidFill>
                  <a:schemeClr val="accent1"/>
                </a:solidFill>
              </a:defRPr>
            </a:lvl4pPr>
            <a:lvl5pPr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79B86-FFB8-1DFC-5BBB-9FDCEE68427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495885" y="4032504"/>
            <a:ext cx="1874519" cy="1707393"/>
          </a:xfrm>
        </p:spPr>
        <p:txBody>
          <a:bodyPr/>
          <a:lstStyle>
            <a:lvl1pPr marL="7938" indent="-7938">
              <a:tabLst/>
              <a:defRPr sz="1800" b="0">
                <a:solidFill>
                  <a:schemeClr val="accent2"/>
                </a:solidFill>
              </a:defRPr>
            </a:lvl1pPr>
            <a:lvl2pPr>
              <a:defRPr sz="1200" b="0">
                <a:solidFill>
                  <a:schemeClr val="accent2"/>
                </a:solidFill>
              </a:defRPr>
            </a:lvl2pPr>
            <a:lvl3pPr>
              <a:defRPr sz="1800" b="0">
                <a:solidFill>
                  <a:schemeClr val="accent1"/>
                </a:solidFill>
              </a:defRPr>
            </a:lvl3pPr>
            <a:lvl4pPr>
              <a:defRPr sz="1800" b="0">
                <a:solidFill>
                  <a:schemeClr val="accent1"/>
                </a:solidFill>
              </a:defRPr>
            </a:lvl4pPr>
            <a:lvl5pPr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94B261-6A5E-C0F6-88A5-A53999340F7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9791314" y="4032504"/>
            <a:ext cx="1874519" cy="1707393"/>
          </a:xfrm>
        </p:spPr>
        <p:txBody>
          <a:bodyPr/>
          <a:lstStyle>
            <a:lvl1pPr marL="7938" indent="-7938">
              <a:tabLst/>
              <a:defRPr sz="1800" b="0">
                <a:solidFill>
                  <a:schemeClr val="accent2"/>
                </a:solidFill>
              </a:defRPr>
            </a:lvl1pPr>
            <a:lvl2pPr>
              <a:defRPr sz="1200" b="0">
                <a:solidFill>
                  <a:schemeClr val="accent2"/>
                </a:solidFill>
              </a:defRPr>
            </a:lvl2pPr>
            <a:lvl3pPr>
              <a:defRPr sz="1800" b="0">
                <a:solidFill>
                  <a:schemeClr val="accent1"/>
                </a:solidFill>
              </a:defRPr>
            </a:lvl3pPr>
            <a:lvl4pPr>
              <a:defRPr sz="1800" b="0">
                <a:solidFill>
                  <a:schemeClr val="accent1"/>
                </a:solidFill>
              </a:defRPr>
            </a:lvl4pPr>
            <a:lvl5pPr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668AE1-3651-4DA2-66EE-C51F911F74C0}"/>
              </a:ext>
            </a:extLst>
          </p:cNvPr>
          <p:cNvSpPr txBox="1"/>
          <p:nvPr userDrawn="1"/>
        </p:nvSpPr>
        <p:spPr>
          <a:xfrm>
            <a:off x="609600" y="3159245"/>
            <a:ext cx="732893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2200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ESG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46DC47-A240-C2CA-8385-580BE4F48031}"/>
              </a:ext>
            </a:extLst>
          </p:cNvPr>
          <p:cNvSpPr txBox="1"/>
          <p:nvPr userDrawn="1"/>
        </p:nvSpPr>
        <p:spPr>
          <a:xfrm>
            <a:off x="2905028" y="3159245"/>
            <a:ext cx="1122423" cy="76944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2200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Data</a:t>
            </a:r>
          </a:p>
          <a:p>
            <a:r>
              <a:rPr lang="en-US" sz="2200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science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8B1383-3526-5203-3D8A-1F931ACCB4D1}"/>
              </a:ext>
            </a:extLst>
          </p:cNvPr>
          <p:cNvSpPr txBox="1"/>
          <p:nvPr userDrawn="1"/>
        </p:nvSpPr>
        <p:spPr>
          <a:xfrm>
            <a:off x="5200456" y="3159245"/>
            <a:ext cx="1827744" cy="76944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2200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Risk</a:t>
            </a:r>
          </a:p>
          <a:p>
            <a:r>
              <a:rPr lang="en-US" sz="2200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896AE5-095A-8745-1BAC-D9F71BCE188E}"/>
              </a:ext>
            </a:extLst>
          </p:cNvPr>
          <p:cNvSpPr txBox="1"/>
          <p:nvPr userDrawn="1"/>
        </p:nvSpPr>
        <p:spPr>
          <a:xfrm>
            <a:off x="7495884" y="3159245"/>
            <a:ext cx="1326004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2200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Research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439CDA-DC34-EA39-3B6A-F7CCDABF2378}"/>
              </a:ext>
            </a:extLst>
          </p:cNvPr>
          <p:cNvSpPr txBox="1"/>
          <p:nvPr userDrawn="1"/>
        </p:nvSpPr>
        <p:spPr>
          <a:xfrm>
            <a:off x="9765637" y="3159245"/>
            <a:ext cx="1827744" cy="76944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2200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Performance</a:t>
            </a:r>
          </a:p>
          <a:p>
            <a:r>
              <a:rPr lang="en-US" sz="2200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management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F4D5CE-BBE2-5CA8-D232-F9E5EF28D8E7}"/>
              </a:ext>
            </a:extLst>
          </p:cNvPr>
          <p:cNvCxnSpPr>
            <a:cxnSpLocks/>
          </p:cNvCxnSpPr>
          <p:nvPr userDrawn="1"/>
        </p:nvCxnSpPr>
        <p:spPr>
          <a:xfrm>
            <a:off x="609600" y="2989967"/>
            <a:ext cx="177937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7FB574-7D8F-BDBD-8EBC-50ADF9908533}"/>
              </a:ext>
            </a:extLst>
          </p:cNvPr>
          <p:cNvCxnSpPr>
            <a:cxnSpLocks/>
          </p:cNvCxnSpPr>
          <p:nvPr userDrawn="1"/>
        </p:nvCxnSpPr>
        <p:spPr>
          <a:xfrm>
            <a:off x="2905028" y="2989967"/>
            <a:ext cx="177937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D60AC4-0EDA-37B8-61A8-9DFA179959E3}"/>
              </a:ext>
            </a:extLst>
          </p:cNvPr>
          <p:cNvCxnSpPr>
            <a:cxnSpLocks/>
          </p:cNvCxnSpPr>
          <p:nvPr userDrawn="1"/>
        </p:nvCxnSpPr>
        <p:spPr>
          <a:xfrm>
            <a:off x="5200456" y="2989967"/>
            <a:ext cx="177937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1B2F06F-EC57-9192-83A9-FEA40616824A}"/>
              </a:ext>
            </a:extLst>
          </p:cNvPr>
          <p:cNvCxnSpPr>
            <a:cxnSpLocks/>
          </p:cNvCxnSpPr>
          <p:nvPr userDrawn="1"/>
        </p:nvCxnSpPr>
        <p:spPr>
          <a:xfrm>
            <a:off x="7495884" y="2989967"/>
            <a:ext cx="177937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blue circle with black background&#10;&#10;Description automatically generated">
            <a:extLst>
              <a:ext uri="{FF2B5EF4-FFF2-40B4-BE49-F238E27FC236}">
                <a16:creationId xmlns:a16="http://schemas.microsoft.com/office/drawing/2014/main" id="{37196BA3-C288-8086-E479-4FBF9E497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1888832"/>
            <a:ext cx="810693" cy="810693"/>
          </a:xfrm>
          <a:prstGeom prst="rect">
            <a:avLst/>
          </a:prstGeom>
        </p:spPr>
      </p:pic>
      <p:pic>
        <p:nvPicPr>
          <p:cNvPr id="24" name="Picture 23" descr="A blue and black rectangles&#10;&#10;Description automatically generated">
            <a:extLst>
              <a:ext uri="{FF2B5EF4-FFF2-40B4-BE49-F238E27FC236}">
                <a16:creationId xmlns:a16="http://schemas.microsoft.com/office/drawing/2014/main" id="{29FB279F-F0E8-2F9A-6703-86F6DA49F3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05028" y="1923088"/>
            <a:ext cx="736474" cy="742183"/>
          </a:xfrm>
          <a:prstGeom prst="rect">
            <a:avLst/>
          </a:prstGeom>
        </p:spPr>
      </p:pic>
      <p:pic>
        <p:nvPicPr>
          <p:cNvPr id="25" name="Picture 24" descr="A blue gear with a black background&#10;&#10;Description automatically generated">
            <a:extLst>
              <a:ext uri="{FF2B5EF4-FFF2-40B4-BE49-F238E27FC236}">
                <a16:creationId xmlns:a16="http://schemas.microsoft.com/office/drawing/2014/main" id="{37265398-1D05-C3C7-10E3-5965EAD042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00456" y="1860287"/>
            <a:ext cx="650838" cy="804984"/>
          </a:xfrm>
          <a:prstGeom prst="rect">
            <a:avLst/>
          </a:prstGeom>
        </p:spPr>
      </p:pic>
      <p:pic>
        <p:nvPicPr>
          <p:cNvPr id="26" name="Picture 25" descr="A blue magnifying glass and a blue circle&#10;&#10;Description automatically generated">
            <a:extLst>
              <a:ext uri="{FF2B5EF4-FFF2-40B4-BE49-F238E27FC236}">
                <a16:creationId xmlns:a16="http://schemas.microsoft.com/office/drawing/2014/main" id="{F223D8AD-ACC1-7E26-22C9-7AAE2C025D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95884" y="1836757"/>
            <a:ext cx="890620" cy="890620"/>
          </a:xfrm>
          <a:prstGeom prst="rect">
            <a:avLst/>
          </a:prstGeom>
        </p:spPr>
      </p:pic>
      <p:pic>
        <p:nvPicPr>
          <p:cNvPr id="27" name="Picture 26" descr="A blue and white clock&#10;&#10;Description automatically generated">
            <a:extLst>
              <a:ext uri="{FF2B5EF4-FFF2-40B4-BE49-F238E27FC236}">
                <a16:creationId xmlns:a16="http://schemas.microsoft.com/office/drawing/2014/main" id="{320E5A69-5809-42DD-3D6B-05F1B13E247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91313" y="2007613"/>
            <a:ext cx="844947" cy="616583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6BBEC30-FCB4-DF6F-BEC0-45322FF2808C}"/>
              </a:ext>
            </a:extLst>
          </p:cNvPr>
          <p:cNvCxnSpPr>
            <a:cxnSpLocks/>
          </p:cNvCxnSpPr>
          <p:nvPr userDrawn="1"/>
        </p:nvCxnSpPr>
        <p:spPr>
          <a:xfrm>
            <a:off x="9791313" y="2989967"/>
            <a:ext cx="177937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04CCA62-5A2A-6719-2FF5-D957D797812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5121" y="55875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471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01 Dark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1" y="860613"/>
            <a:ext cx="6405280" cy="63649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F096F-CA26-FECA-AE37-2A8098FC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2A254D-1767-5ABC-4643-2F665C76E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4398264"/>
            <a:ext cx="1874519" cy="1707393"/>
          </a:xfrm>
        </p:spPr>
        <p:txBody>
          <a:bodyPr/>
          <a:lstStyle>
            <a:lvl1pPr marL="7938" indent="-7938">
              <a:tabLst/>
              <a:defRPr sz="1200" b="0">
                <a:solidFill>
                  <a:schemeClr val="accent1"/>
                </a:solidFill>
              </a:defRPr>
            </a:lvl1pPr>
            <a:lvl2pPr>
              <a:defRPr sz="1200" b="0">
                <a:solidFill>
                  <a:schemeClr val="accent1"/>
                </a:solidFill>
              </a:defRPr>
            </a:lvl2pPr>
            <a:lvl3pPr>
              <a:defRPr sz="1800" b="0">
                <a:solidFill>
                  <a:schemeClr val="accent1"/>
                </a:solidFill>
              </a:defRPr>
            </a:lvl3pPr>
            <a:lvl4pPr>
              <a:defRPr sz="1800" b="0">
                <a:solidFill>
                  <a:schemeClr val="accent1"/>
                </a:solidFill>
              </a:defRPr>
            </a:lvl4pPr>
            <a:lvl5pPr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61373F8-D90C-9857-9851-06558C5511A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884171" y="4398264"/>
            <a:ext cx="1874519" cy="1707393"/>
          </a:xfrm>
        </p:spPr>
        <p:txBody>
          <a:bodyPr/>
          <a:lstStyle>
            <a:lvl1pPr marL="7938" indent="-7938">
              <a:tabLst/>
              <a:defRPr sz="1200" b="0">
                <a:solidFill>
                  <a:schemeClr val="accent1"/>
                </a:solidFill>
              </a:defRPr>
            </a:lvl1pPr>
            <a:lvl2pPr>
              <a:defRPr sz="1200" b="0">
                <a:solidFill>
                  <a:schemeClr val="accent1"/>
                </a:solidFill>
              </a:defRPr>
            </a:lvl2pPr>
            <a:lvl3pPr>
              <a:defRPr sz="1800" b="0">
                <a:solidFill>
                  <a:schemeClr val="accent1"/>
                </a:solidFill>
              </a:defRPr>
            </a:lvl3pPr>
            <a:lvl4pPr>
              <a:defRPr sz="1800" b="0">
                <a:solidFill>
                  <a:schemeClr val="accent1"/>
                </a:solidFill>
              </a:defRPr>
            </a:lvl4pPr>
            <a:lvl5pPr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9C2173-97CE-5168-796D-2CB1B223F306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158741" y="4398264"/>
            <a:ext cx="1874519" cy="1707393"/>
          </a:xfrm>
        </p:spPr>
        <p:txBody>
          <a:bodyPr/>
          <a:lstStyle>
            <a:lvl1pPr marL="7938" indent="-7938">
              <a:tabLst/>
              <a:defRPr sz="1200" b="0">
                <a:solidFill>
                  <a:schemeClr val="accent1"/>
                </a:solidFill>
              </a:defRPr>
            </a:lvl1pPr>
            <a:lvl2pPr>
              <a:defRPr sz="1200" b="0">
                <a:solidFill>
                  <a:schemeClr val="accent1"/>
                </a:solidFill>
              </a:defRPr>
            </a:lvl2pPr>
            <a:lvl3pPr>
              <a:defRPr sz="1800" b="0">
                <a:solidFill>
                  <a:schemeClr val="accent1"/>
                </a:solidFill>
              </a:defRPr>
            </a:lvl3pPr>
            <a:lvl4pPr>
              <a:defRPr sz="1800" b="0">
                <a:solidFill>
                  <a:schemeClr val="accent1"/>
                </a:solidFill>
              </a:defRPr>
            </a:lvl4pPr>
            <a:lvl5pPr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79B86-FFB8-1DFC-5BBB-9FDCEE68427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433311" y="4398264"/>
            <a:ext cx="1874519" cy="1707393"/>
          </a:xfrm>
        </p:spPr>
        <p:txBody>
          <a:bodyPr/>
          <a:lstStyle>
            <a:lvl1pPr marL="7938" indent="-7938">
              <a:tabLst/>
              <a:defRPr sz="1200" b="0">
                <a:solidFill>
                  <a:schemeClr val="accent1"/>
                </a:solidFill>
              </a:defRPr>
            </a:lvl1pPr>
            <a:lvl2pPr>
              <a:defRPr sz="1200" b="0">
                <a:solidFill>
                  <a:schemeClr val="accent1"/>
                </a:solidFill>
              </a:defRPr>
            </a:lvl2pPr>
            <a:lvl3pPr>
              <a:defRPr sz="1800" b="0">
                <a:solidFill>
                  <a:schemeClr val="accent1"/>
                </a:solidFill>
              </a:defRPr>
            </a:lvl3pPr>
            <a:lvl4pPr>
              <a:defRPr sz="1800" b="0">
                <a:solidFill>
                  <a:schemeClr val="accent1"/>
                </a:solidFill>
              </a:defRPr>
            </a:lvl4pPr>
            <a:lvl5pPr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94B261-6A5E-C0F6-88A5-A53999340F7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9707881" y="4398264"/>
            <a:ext cx="1874519" cy="1707393"/>
          </a:xfrm>
        </p:spPr>
        <p:txBody>
          <a:bodyPr/>
          <a:lstStyle>
            <a:lvl1pPr marL="7938" indent="-7938">
              <a:tabLst/>
              <a:defRPr sz="1200" b="0">
                <a:solidFill>
                  <a:schemeClr val="accent1"/>
                </a:solidFill>
              </a:defRPr>
            </a:lvl1pPr>
            <a:lvl2pPr>
              <a:defRPr sz="1200" b="0">
                <a:solidFill>
                  <a:schemeClr val="accent1"/>
                </a:solidFill>
              </a:defRPr>
            </a:lvl2pPr>
            <a:lvl3pPr>
              <a:defRPr sz="1800" b="0">
                <a:solidFill>
                  <a:schemeClr val="accent1"/>
                </a:solidFill>
              </a:defRPr>
            </a:lvl3pPr>
            <a:lvl4pPr>
              <a:defRPr sz="1800" b="0">
                <a:solidFill>
                  <a:schemeClr val="accent1"/>
                </a:solidFill>
              </a:defRPr>
            </a:lvl4pPr>
            <a:lvl5pPr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668AE1-3651-4DA2-66EE-C51F911F74C0}"/>
              </a:ext>
            </a:extLst>
          </p:cNvPr>
          <p:cNvSpPr txBox="1"/>
          <p:nvPr userDrawn="1"/>
        </p:nvSpPr>
        <p:spPr>
          <a:xfrm>
            <a:off x="609600" y="3602736"/>
            <a:ext cx="732893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ESG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46DC47-A240-C2CA-8385-580BE4F48031}"/>
              </a:ext>
            </a:extLst>
          </p:cNvPr>
          <p:cNvSpPr txBox="1"/>
          <p:nvPr userDrawn="1"/>
        </p:nvSpPr>
        <p:spPr>
          <a:xfrm>
            <a:off x="2884171" y="3602736"/>
            <a:ext cx="1122423" cy="76944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Data</a:t>
            </a:r>
          </a:p>
          <a:p>
            <a:r>
              <a:rPr lang="en-US" sz="1800" dirty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science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8B1383-3526-5203-3D8A-1F931ACCB4D1}"/>
              </a:ext>
            </a:extLst>
          </p:cNvPr>
          <p:cNvSpPr txBox="1"/>
          <p:nvPr userDrawn="1"/>
        </p:nvSpPr>
        <p:spPr>
          <a:xfrm>
            <a:off x="5158741" y="3602736"/>
            <a:ext cx="1827744" cy="76944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Risk</a:t>
            </a:r>
          </a:p>
          <a:p>
            <a:r>
              <a:rPr lang="en-US" sz="1800" dirty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896AE5-095A-8745-1BAC-D9F71BCE188E}"/>
              </a:ext>
            </a:extLst>
          </p:cNvPr>
          <p:cNvSpPr txBox="1"/>
          <p:nvPr userDrawn="1"/>
        </p:nvSpPr>
        <p:spPr>
          <a:xfrm>
            <a:off x="7433311" y="3602736"/>
            <a:ext cx="1326004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Research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439CDA-DC34-EA39-3B6A-F7CCDABF2378}"/>
              </a:ext>
            </a:extLst>
          </p:cNvPr>
          <p:cNvSpPr txBox="1"/>
          <p:nvPr userDrawn="1"/>
        </p:nvSpPr>
        <p:spPr>
          <a:xfrm>
            <a:off x="9707881" y="3602736"/>
            <a:ext cx="1827744" cy="76944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Performance</a:t>
            </a:r>
          </a:p>
          <a:p>
            <a:r>
              <a:rPr lang="en-US" sz="1800" dirty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management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F4D5CE-BBE2-5CA8-D232-F9E5EF28D8E7}"/>
              </a:ext>
            </a:extLst>
          </p:cNvPr>
          <p:cNvCxnSpPr>
            <a:cxnSpLocks/>
          </p:cNvCxnSpPr>
          <p:nvPr userDrawn="1"/>
        </p:nvCxnSpPr>
        <p:spPr>
          <a:xfrm>
            <a:off x="609600" y="3438144"/>
            <a:ext cx="1874519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7FB574-7D8F-BDBD-8EBC-50ADF9908533}"/>
              </a:ext>
            </a:extLst>
          </p:cNvPr>
          <p:cNvCxnSpPr>
            <a:cxnSpLocks/>
          </p:cNvCxnSpPr>
          <p:nvPr userDrawn="1"/>
        </p:nvCxnSpPr>
        <p:spPr>
          <a:xfrm>
            <a:off x="2884170" y="3438144"/>
            <a:ext cx="1874519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D60AC4-0EDA-37B8-61A8-9DFA179959E3}"/>
              </a:ext>
            </a:extLst>
          </p:cNvPr>
          <p:cNvCxnSpPr>
            <a:cxnSpLocks/>
          </p:cNvCxnSpPr>
          <p:nvPr userDrawn="1"/>
        </p:nvCxnSpPr>
        <p:spPr>
          <a:xfrm>
            <a:off x="5158740" y="3438144"/>
            <a:ext cx="1874519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1B2F06F-EC57-9192-83A9-FEA40616824A}"/>
              </a:ext>
            </a:extLst>
          </p:cNvPr>
          <p:cNvCxnSpPr>
            <a:cxnSpLocks/>
          </p:cNvCxnSpPr>
          <p:nvPr userDrawn="1"/>
        </p:nvCxnSpPr>
        <p:spPr>
          <a:xfrm>
            <a:off x="7433310" y="3438144"/>
            <a:ext cx="1874519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6BBEC30-FCB4-DF6F-BEC0-45322FF2808C}"/>
              </a:ext>
            </a:extLst>
          </p:cNvPr>
          <p:cNvCxnSpPr>
            <a:cxnSpLocks/>
          </p:cNvCxnSpPr>
          <p:nvPr userDrawn="1"/>
        </p:nvCxnSpPr>
        <p:spPr>
          <a:xfrm>
            <a:off x="9707880" y="3438144"/>
            <a:ext cx="1874519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blue and black rectangles&#10;&#10;Description automatically generated">
            <a:extLst>
              <a:ext uri="{FF2B5EF4-FFF2-40B4-BE49-F238E27FC236}">
                <a16:creationId xmlns:a16="http://schemas.microsoft.com/office/drawing/2014/main" id="{A5C11F12-075B-CCED-5251-252E655EC6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7813" y="2066403"/>
            <a:ext cx="1047233" cy="1055351"/>
          </a:xfrm>
          <a:prstGeom prst="rect">
            <a:avLst/>
          </a:prstGeom>
        </p:spPr>
      </p:pic>
      <p:pic>
        <p:nvPicPr>
          <p:cNvPr id="10" name="Picture 9" descr="A blue circle with black background&#10;&#10;Description automatically generated">
            <a:extLst>
              <a:ext uri="{FF2B5EF4-FFF2-40B4-BE49-F238E27FC236}">
                <a16:creationId xmlns:a16="http://schemas.microsoft.com/office/drawing/2014/main" id="{C4F01B50-B84D-E3F7-F532-B7BDD34E7D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475" y="2021962"/>
            <a:ext cx="1152768" cy="1152768"/>
          </a:xfrm>
          <a:prstGeom prst="rect">
            <a:avLst/>
          </a:prstGeom>
        </p:spPr>
      </p:pic>
      <p:pic>
        <p:nvPicPr>
          <p:cNvPr id="11" name="Picture 10" descr="A blue and white clock&#10;&#10;Description automatically generated">
            <a:extLst>
              <a:ext uri="{FF2B5EF4-FFF2-40B4-BE49-F238E27FC236}">
                <a16:creationId xmlns:a16="http://schemas.microsoft.com/office/drawing/2014/main" id="{B6223589-A946-B8F9-23DB-3CB298CB08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401" y="2155701"/>
            <a:ext cx="1201477" cy="876753"/>
          </a:xfrm>
          <a:prstGeom prst="rect">
            <a:avLst/>
          </a:prstGeom>
        </p:spPr>
      </p:pic>
      <p:pic>
        <p:nvPicPr>
          <p:cNvPr id="29" name="Picture 28" descr="A blue magnifying glass and a blue circle&#10;&#10;Description automatically generated">
            <a:extLst>
              <a:ext uri="{FF2B5EF4-FFF2-40B4-BE49-F238E27FC236}">
                <a16:creationId xmlns:a16="http://schemas.microsoft.com/office/drawing/2014/main" id="{5BF9C195-907E-A813-87A2-783B0C9432A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37359" y="1977104"/>
            <a:ext cx="1266421" cy="1266421"/>
          </a:xfrm>
          <a:prstGeom prst="rect">
            <a:avLst/>
          </a:prstGeom>
        </p:spPr>
      </p:pic>
      <p:pic>
        <p:nvPicPr>
          <p:cNvPr id="30" name="Picture 29" descr="A blue gear with a black background&#10;&#10;Description automatically generated">
            <a:extLst>
              <a:ext uri="{FF2B5EF4-FFF2-40B4-BE49-F238E27FC236}">
                <a16:creationId xmlns:a16="http://schemas.microsoft.com/office/drawing/2014/main" id="{D188576F-F6D8-E7B1-C1FA-C0F82357D89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633268" y="1977104"/>
            <a:ext cx="925462" cy="1144651"/>
          </a:xfrm>
          <a:prstGeom prst="rect">
            <a:avLst/>
          </a:prstGeom>
        </p:spPr>
      </p:pic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88E93F6-68CD-29D8-FD48-BE252C6D1CB9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605121" y="55875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85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521" y="1276539"/>
            <a:ext cx="4068025" cy="57036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A5327-52FE-0931-4502-EC5F5FFE4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121" y="2459736"/>
            <a:ext cx="4953707" cy="3334871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F096F-CA26-FECA-AE37-2A8098FC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blue circle with black background&#10;&#10;Description automatically generated">
            <a:extLst>
              <a:ext uri="{FF2B5EF4-FFF2-40B4-BE49-F238E27FC236}">
                <a16:creationId xmlns:a16="http://schemas.microsoft.com/office/drawing/2014/main" id="{266DC31C-6F0B-47FA-6872-96690E81BF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568" y="511033"/>
            <a:ext cx="1101849" cy="110184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84D9861-A635-D728-8C5A-C5A03E8551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53328" y="2459736"/>
            <a:ext cx="4953707" cy="3334871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3F5CF95-46EC-A5AA-8BA2-26E8B0B1B5C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2027521" y="94483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52976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1" y="860613"/>
            <a:ext cx="6404835" cy="63649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A5327-52FE-0931-4502-EC5F5FFE4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121" y="2286000"/>
            <a:ext cx="10977279" cy="3334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CFA Institute.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F096F-CA26-FECA-AE37-2A8098FC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7C41-61FD-5349-A192-9970B0AFE4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603371D-95A1-CE04-CB51-17193AB3C44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5121" y="55875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03434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2729" y="860613"/>
            <a:ext cx="3669671" cy="6364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2023 CFA Institute. All Rights Reserved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F096F-CA26-FECA-AE37-2A8098FC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0382B-A8FB-9E60-A6B8-2CA3707784C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912729" y="55875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9893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01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8E2E2C-E1D8-3600-1F6D-487C3A0617EA}"/>
              </a:ext>
            </a:extLst>
          </p:cNvPr>
          <p:cNvSpPr/>
          <p:nvPr userDrawn="1"/>
        </p:nvSpPr>
        <p:spPr>
          <a:xfrm>
            <a:off x="5169529" y="0"/>
            <a:ext cx="702247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1" y="860613"/>
            <a:ext cx="4111734" cy="6364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A5327-52FE-0931-4502-EC5F5FFE4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122" y="2578608"/>
            <a:ext cx="4111734" cy="3197503"/>
          </a:xfrm>
        </p:spPr>
        <p:txBody>
          <a:bodyPr>
            <a:no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F096F-CA26-FECA-AE37-2A8098FC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699A093-C444-B416-3E2D-72058A615DD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5121" y="1626845"/>
            <a:ext cx="4102681" cy="500719"/>
          </a:xfr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D6302A-207F-4F17-1921-4825B0CF07F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0" y="4434840"/>
            <a:ext cx="5486400" cy="1737360"/>
          </a:xfrm>
        </p:spPr>
        <p:txBody>
          <a:bodyPr numCol="2"/>
          <a:lstStyle>
            <a:lvl1pPr>
              <a:defRPr sz="1200" b="1">
                <a:solidFill>
                  <a:schemeClr val="accent1"/>
                </a:solidFill>
              </a:defRPr>
            </a:lvl1pPr>
            <a:lvl2pPr>
              <a:defRPr sz="1200" b="0">
                <a:solidFill>
                  <a:schemeClr val="accent1"/>
                </a:solidFill>
              </a:defRPr>
            </a:lvl2pPr>
            <a:lvl3pPr>
              <a:defRPr sz="1800" b="0">
                <a:solidFill>
                  <a:schemeClr val="accent1"/>
                </a:solidFill>
              </a:defRPr>
            </a:lvl3pPr>
            <a:lvl4pPr>
              <a:defRPr sz="1800" b="0">
                <a:solidFill>
                  <a:schemeClr val="accent1"/>
                </a:solidFill>
              </a:defRPr>
            </a:lvl4pPr>
            <a:lvl5pPr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A26EB27-5C47-E5B7-0D16-CBAAF9935A4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96000" y="687388"/>
            <a:ext cx="5486400" cy="276999"/>
          </a:xfr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0D8C723B-6EE2-FE37-A79E-37DAD9824EE0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6096000" y="1168400"/>
            <a:ext cx="5486400" cy="2914650"/>
          </a:xfrm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dirty="0"/>
              <a:t>Insert Chart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2022A4A-39DB-30EE-2119-7D09252705A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05121" y="55875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75836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01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1" y="860613"/>
            <a:ext cx="3429000" cy="6364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A5327-52FE-0931-4502-EC5F5FFE4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122" y="2121408"/>
            <a:ext cx="3429000" cy="3660827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F096F-CA26-FECA-AE37-2A8098FC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BFF57EF-97E3-11A4-1100-F38E0C6315B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5121" y="55875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89430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1" y="860613"/>
            <a:ext cx="6404835" cy="6364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CFA Institute.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F096F-CA26-FECA-AE37-2A8098FC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7C41-61FD-5349-A192-9970B0AFE4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DC3361-9B01-BF52-793E-777D7F629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315" y="1607920"/>
            <a:ext cx="1789568" cy="1170432"/>
          </a:xfrm>
        </p:spPr>
        <p:txBody>
          <a:bodyPr>
            <a:noAutofit/>
          </a:bodyPr>
          <a:lstStyle>
            <a:lvl1pPr marL="9525" indent="-9525">
              <a:spcBef>
                <a:spcPts val="0"/>
              </a:spcBef>
              <a:spcAft>
                <a:spcPts val="0"/>
              </a:spcAft>
              <a:tabLst/>
              <a:defRPr sz="1600" b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>
              <a:spcBef>
                <a:spcPts val="0"/>
              </a:spcBef>
              <a:defRPr sz="1000" b="0">
                <a:solidFill>
                  <a:schemeClr val="accent1"/>
                </a:solidFill>
              </a:defRPr>
            </a:lvl2pPr>
            <a:lvl3pPr marL="7937" indent="0">
              <a:spcBef>
                <a:spcPts val="1000"/>
              </a:spcBef>
              <a:buNone/>
              <a:defRPr sz="1100" b="0">
                <a:solidFill>
                  <a:schemeClr val="accent1"/>
                </a:solidFill>
              </a:defRPr>
            </a:lvl3pPr>
            <a:lvl4pPr>
              <a:defRPr sz="1800" b="0">
                <a:solidFill>
                  <a:schemeClr val="accent1"/>
                </a:solidFill>
              </a:defRPr>
            </a:lvl4pPr>
            <a:lvl5pPr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sz="1100" dirty="0"/>
              <a:t>Third level text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FC08E-7489-D139-3331-DB3981897D3A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09600" y="1607920"/>
            <a:ext cx="1170432" cy="1170432"/>
          </a:xfrm>
          <a:solidFill>
            <a:schemeClr val="accent2">
              <a:lumMod val="65000"/>
            </a:schemeClr>
          </a:solidFill>
        </p:spPr>
        <p:txBody>
          <a:bodyPr anchor="ctr"/>
          <a:lstStyle>
            <a:lvl1pPr algn="ctr"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C45C1BA-960D-125F-2C6F-A1E06878F1D7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09600" y="3227120"/>
            <a:ext cx="1170432" cy="1170432"/>
          </a:xfrm>
          <a:solidFill>
            <a:schemeClr val="accent2">
              <a:lumMod val="65000"/>
            </a:schemeClr>
          </a:solidFill>
        </p:spPr>
        <p:txBody>
          <a:bodyPr anchor="ctr"/>
          <a:lstStyle>
            <a:lvl1pPr algn="ctr"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F8094E2-804D-3F0D-FE87-4E4FAEC33F72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09600" y="4846320"/>
            <a:ext cx="1170432" cy="1170432"/>
          </a:xfrm>
          <a:solidFill>
            <a:schemeClr val="accent2">
              <a:lumMod val="65000"/>
            </a:schemeClr>
          </a:solidFill>
        </p:spPr>
        <p:txBody>
          <a:bodyPr anchor="ctr"/>
          <a:lstStyle>
            <a:lvl1pPr algn="ctr"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2912979A-3C2A-AAD9-2B4C-184A98317901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457700" y="1607920"/>
            <a:ext cx="1170432" cy="1170432"/>
          </a:xfrm>
          <a:solidFill>
            <a:schemeClr val="accent2">
              <a:lumMod val="65000"/>
            </a:schemeClr>
          </a:solidFill>
        </p:spPr>
        <p:txBody>
          <a:bodyPr anchor="ctr"/>
          <a:lstStyle>
            <a:lvl1pPr algn="ctr"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811D3531-3E96-0C28-F17B-05B39C43768C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457700" y="3227120"/>
            <a:ext cx="1170432" cy="1170432"/>
          </a:xfrm>
          <a:solidFill>
            <a:schemeClr val="accent2">
              <a:lumMod val="65000"/>
            </a:schemeClr>
          </a:solidFill>
        </p:spPr>
        <p:txBody>
          <a:bodyPr anchor="ctr"/>
          <a:lstStyle>
            <a:lvl1pPr algn="ctr"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50CB65E5-4F19-9839-AB0D-BEC289F2A14C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457700" y="4846320"/>
            <a:ext cx="1170432" cy="1170432"/>
          </a:xfrm>
          <a:solidFill>
            <a:schemeClr val="accent2">
              <a:lumMod val="65000"/>
            </a:schemeClr>
          </a:solidFill>
        </p:spPr>
        <p:txBody>
          <a:bodyPr anchor="ctr"/>
          <a:lstStyle>
            <a:lvl1pPr algn="ctr"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45D58218-D6D5-C2FC-BF9C-B24A0CCB028A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305800" y="1607920"/>
            <a:ext cx="1170432" cy="1170432"/>
          </a:xfrm>
          <a:solidFill>
            <a:schemeClr val="accent2">
              <a:lumMod val="65000"/>
            </a:schemeClr>
          </a:solidFill>
        </p:spPr>
        <p:txBody>
          <a:bodyPr anchor="ctr"/>
          <a:lstStyle>
            <a:lvl1pPr algn="ctr"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0106B269-D456-8C25-9ABE-23476151D9EB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8305800" y="3227120"/>
            <a:ext cx="1170432" cy="1170432"/>
          </a:xfrm>
          <a:solidFill>
            <a:schemeClr val="accent2">
              <a:lumMod val="65000"/>
            </a:schemeClr>
          </a:solidFill>
        </p:spPr>
        <p:txBody>
          <a:bodyPr anchor="ctr"/>
          <a:lstStyle>
            <a:lvl1pPr algn="ctr"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A260AE45-3B28-335B-BD74-2819BC10A7CF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305800" y="4846320"/>
            <a:ext cx="1170432" cy="1170432"/>
          </a:xfrm>
          <a:solidFill>
            <a:schemeClr val="accent2">
              <a:lumMod val="65000"/>
            </a:schemeClr>
          </a:solidFill>
        </p:spPr>
        <p:txBody>
          <a:bodyPr anchor="ctr"/>
          <a:lstStyle>
            <a:lvl1pPr algn="ctr"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A8399-0448-E39F-9EC1-11FD493244E3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2085315" y="3227119"/>
            <a:ext cx="1789568" cy="1170432"/>
          </a:xfrm>
        </p:spPr>
        <p:txBody>
          <a:bodyPr>
            <a:noAutofit/>
          </a:bodyPr>
          <a:lstStyle>
            <a:lvl1pPr marL="9525" indent="-9525">
              <a:spcBef>
                <a:spcPts val="0"/>
              </a:spcBef>
              <a:spcAft>
                <a:spcPts val="0"/>
              </a:spcAft>
              <a:tabLst/>
              <a:defRPr sz="1600" b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>
              <a:spcBef>
                <a:spcPts val="0"/>
              </a:spcBef>
              <a:defRPr sz="1000" b="0">
                <a:solidFill>
                  <a:schemeClr val="accent1"/>
                </a:solidFill>
              </a:defRPr>
            </a:lvl2pPr>
            <a:lvl3pPr marL="7937" indent="0">
              <a:spcBef>
                <a:spcPts val="1000"/>
              </a:spcBef>
              <a:buNone/>
              <a:defRPr sz="1100" b="0">
                <a:solidFill>
                  <a:schemeClr val="accent1"/>
                </a:solidFill>
              </a:defRPr>
            </a:lvl3pPr>
            <a:lvl4pPr>
              <a:defRPr sz="1800" b="0">
                <a:solidFill>
                  <a:schemeClr val="accent1"/>
                </a:solidFill>
              </a:defRPr>
            </a:lvl4pPr>
            <a:lvl5pPr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sz="1100" dirty="0"/>
              <a:t>Third level text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C4CDCA-94F9-00DC-51EF-E7F4F84BC57D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2085315" y="4846320"/>
            <a:ext cx="1789568" cy="1170432"/>
          </a:xfrm>
        </p:spPr>
        <p:txBody>
          <a:bodyPr>
            <a:noAutofit/>
          </a:bodyPr>
          <a:lstStyle>
            <a:lvl1pPr marL="9525" indent="-9525">
              <a:spcBef>
                <a:spcPts val="0"/>
              </a:spcBef>
              <a:spcAft>
                <a:spcPts val="0"/>
              </a:spcAft>
              <a:tabLst/>
              <a:defRPr sz="1600" b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>
              <a:spcBef>
                <a:spcPts val="0"/>
              </a:spcBef>
              <a:defRPr sz="1000" b="0">
                <a:solidFill>
                  <a:schemeClr val="accent1"/>
                </a:solidFill>
              </a:defRPr>
            </a:lvl2pPr>
            <a:lvl3pPr marL="7937" indent="0">
              <a:spcBef>
                <a:spcPts val="1000"/>
              </a:spcBef>
              <a:buNone/>
              <a:defRPr sz="1100" b="0">
                <a:solidFill>
                  <a:schemeClr val="accent1"/>
                </a:solidFill>
              </a:defRPr>
            </a:lvl3pPr>
            <a:lvl4pPr>
              <a:defRPr sz="1800" b="0">
                <a:solidFill>
                  <a:schemeClr val="accent1"/>
                </a:solidFill>
              </a:defRPr>
            </a:lvl4pPr>
            <a:lvl5pPr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sz="1100" dirty="0"/>
              <a:t>Third level text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76AAE9-01C7-0C9D-92FA-D90724C371DD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5933415" y="1607920"/>
            <a:ext cx="1789568" cy="1170432"/>
          </a:xfrm>
        </p:spPr>
        <p:txBody>
          <a:bodyPr>
            <a:noAutofit/>
          </a:bodyPr>
          <a:lstStyle>
            <a:lvl1pPr marL="9525" indent="-9525">
              <a:spcBef>
                <a:spcPts val="0"/>
              </a:spcBef>
              <a:spcAft>
                <a:spcPts val="0"/>
              </a:spcAft>
              <a:tabLst/>
              <a:defRPr sz="1600" b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>
              <a:spcBef>
                <a:spcPts val="0"/>
              </a:spcBef>
              <a:defRPr sz="1000" b="0">
                <a:solidFill>
                  <a:schemeClr val="accent1"/>
                </a:solidFill>
              </a:defRPr>
            </a:lvl2pPr>
            <a:lvl3pPr marL="7937" indent="0">
              <a:spcBef>
                <a:spcPts val="1000"/>
              </a:spcBef>
              <a:buNone/>
              <a:defRPr sz="1100" b="0">
                <a:solidFill>
                  <a:schemeClr val="accent1"/>
                </a:solidFill>
              </a:defRPr>
            </a:lvl3pPr>
            <a:lvl4pPr>
              <a:defRPr sz="1800" b="0">
                <a:solidFill>
                  <a:schemeClr val="accent1"/>
                </a:solidFill>
              </a:defRPr>
            </a:lvl4pPr>
            <a:lvl5pPr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sz="1100" dirty="0"/>
              <a:t>Third level text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55807-A98D-DABA-0A32-DFBA17F3DF67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5933415" y="3227119"/>
            <a:ext cx="1789568" cy="1170432"/>
          </a:xfrm>
        </p:spPr>
        <p:txBody>
          <a:bodyPr>
            <a:noAutofit/>
          </a:bodyPr>
          <a:lstStyle>
            <a:lvl1pPr marL="9525" indent="-9525">
              <a:spcBef>
                <a:spcPts val="0"/>
              </a:spcBef>
              <a:spcAft>
                <a:spcPts val="0"/>
              </a:spcAft>
              <a:tabLst/>
              <a:defRPr sz="1600" b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>
              <a:spcBef>
                <a:spcPts val="0"/>
              </a:spcBef>
              <a:defRPr sz="1000" b="0">
                <a:solidFill>
                  <a:schemeClr val="accent1"/>
                </a:solidFill>
              </a:defRPr>
            </a:lvl2pPr>
            <a:lvl3pPr marL="7937" indent="0">
              <a:spcBef>
                <a:spcPts val="1000"/>
              </a:spcBef>
              <a:buNone/>
              <a:defRPr sz="1100" b="0">
                <a:solidFill>
                  <a:schemeClr val="accent1"/>
                </a:solidFill>
              </a:defRPr>
            </a:lvl3pPr>
            <a:lvl4pPr>
              <a:defRPr sz="1800" b="0">
                <a:solidFill>
                  <a:schemeClr val="accent1"/>
                </a:solidFill>
              </a:defRPr>
            </a:lvl4pPr>
            <a:lvl5pPr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sz="1100" dirty="0"/>
              <a:t>Third level text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2C269D3-7ACC-997D-C150-365315A2422B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5933415" y="4846320"/>
            <a:ext cx="1789568" cy="1170432"/>
          </a:xfrm>
        </p:spPr>
        <p:txBody>
          <a:bodyPr>
            <a:noAutofit/>
          </a:bodyPr>
          <a:lstStyle>
            <a:lvl1pPr marL="9525" indent="-9525">
              <a:spcBef>
                <a:spcPts val="0"/>
              </a:spcBef>
              <a:spcAft>
                <a:spcPts val="0"/>
              </a:spcAft>
              <a:tabLst/>
              <a:defRPr sz="1600" b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>
              <a:spcBef>
                <a:spcPts val="0"/>
              </a:spcBef>
              <a:defRPr sz="1000" b="0">
                <a:solidFill>
                  <a:schemeClr val="accent1"/>
                </a:solidFill>
              </a:defRPr>
            </a:lvl2pPr>
            <a:lvl3pPr marL="7937" indent="0">
              <a:spcBef>
                <a:spcPts val="1000"/>
              </a:spcBef>
              <a:buNone/>
              <a:defRPr sz="1100" b="0">
                <a:solidFill>
                  <a:schemeClr val="accent1"/>
                </a:solidFill>
              </a:defRPr>
            </a:lvl3pPr>
            <a:lvl4pPr>
              <a:defRPr sz="1800" b="0">
                <a:solidFill>
                  <a:schemeClr val="accent1"/>
                </a:solidFill>
              </a:defRPr>
            </a:lvl4pPr>
            <a:lvl5pPr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sz="1100" dirty="0"/>
              <a:t>Third level text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FAB9A17-A3DF-E1E8-217B-6F4A8FF54198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9781515" y="1607920"/>
            <a:ext cx="1789568" cy="1170432"/>
          </a:xfrm>
        </p:spPr>
        <p:txBody>
          <a:bodyPr>
            <a:noAutofit/>
          </a:bodyPr>
          <a:lstStyle>
            <a:lvl1pPr marL="9525" indent="-9525">
              <a:spcBef>
                <a:spcPts val="0"/>
              </a:spcBef>
              <a:spcAft>
                <a:spcPts val="0"/>
              </a:spcAft>
              <a:tabLst/>
              <a:defRPr sz="1600" b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>
              <a:spcBef>
                <a:spcPts val="0"/>
              </a:spcBef>
              <a:defRPr sz="1000" b="0">
                <a:solidFill>
                  <a:schemeClr val="accent1"/>
                </a:solidFill>
              </a:defRPr>
            </a:lvl2pPr>
            <a:lvl3pPr marL="7937" indent="0">
              <a:spcBef>
                <a:spcPts val="1000"/>
              </a:spcBef>
              <a:buNone/>
              <a:defRPr sz="1100" b="0">
                <a:solidFill>
                  <a:schemeClr val="accent1"/>
                </a:solidFill>
              </a:defRPr>
            </a:lvl3pPr>
            <a:lvl4pPr>
              <a:defRPr sz="1800" b="0">
                <a:solidFill>
                  <a:schemeClr val="accent1"/>
                </a:solidFill>
              </a:defRPr>
            </a:lvl4pPr>
            <a:lvl5pPr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sz="1100" dirty="0"/>
              <a:t>Third level text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B46A8A3-D9DE-81A1-D910-4450032D5812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9781515" y="3227119"/>
            <a:ext cx="1789568" cy="1170432"/>
          </a:xfrm>
        </p:spPr>
        <p:txBody>
          <a:bodyPr>
            <a:noAutofit/>
          </a:bodyPr>
          <a:lstStyle>
            <a:lvl1pPr marL="9525" indent="-9525">
              <a:spcBef>
                <a:spcPts val="0"/>
              </a:spcBef>
              <a:spcAft>
                <a:spcPts val="0"/>
              </a:spcAft>
              <a:tabLst/>
              <a:defRPr sz="1600" b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>
              <a:spcBef>
                <a:spcPts val="0"/>
              </a:spcBef>
              <a:defRPr sz="1000" b="0">
                <a:solidFill>
                  <a:schemeClr val="accent1"/>
                </a:solidFill>
              </a:defRPr>
            </a:lvl2pPr>
            <a:lvl3pPr marL="7937" indent="0">
              <a:spcBef>
                <a:spcPts val="1000"/>
              </a:spcBef>
              <a:buNone/>
              <a:defRPr sz="1100" b="0">
                <a:solidFill>
                  <a:schemeClr val="accent1"/>
                </a:solidFill>
              </a:defRPr>
            </a:lvl3pPr>
            <a:lvl4pPr>
              <a:defRPr sz="1800" b="0">
                <a:solidFill>
                  <a:schemeClr val="accent1"/>
                </a:solidFill>
              </a:defRPr>
            </a:lvl4pPr>
            <a:lvl5pPr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sz="1100" dirty="0"/>
              <a:t>Third level text</a:t>
            </a:r>
            <a:endParaRPr lang="en-US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1A69FD0-1F85-3AFC-222B-2A689BA17EE7}"/>
              </a:ext>
            </a:extLst>
          </p:cNvPr>
          <p:cNvSpPr>
            <a:spLocks noGrp="1"/>
          </p:cNvSpPr>
          <p:nvPr>
            <p:ph idx="37"/>
          </p:nvPr>
        </p:nvSpPr>
        <p:spPr>
          <a:xfrm>
            <a:off x="9781515" y="4846320"/>
            <a:ext cx="1789568" cy="1170432"/>
          </a:xfrm>
        </p:spPr>
        <p:txBody>
          <a:bodyPr>
            <a:noAutofit/>
          </a:bodyPr>
          <a:lstStyle>
            <a:lvl1pPr marL="9525" indent="-9525">
              <a:spcBef>
                <a:spcPts val="0"/>
              </a:spcBef>
              <a:spcAft>
                <a:spcPts val="0"/>
              </a:spcAft>
              <a:tabLst/>
              <a:defRPr sz="1600" b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>
              <a:spcBef>
                <a:spcPts val="0"/>
              </a:spcBef>
              <a:defRPr sz="1000" b="0">
                <a:solidFill>
                  <a:schemeClr val="accent1"/>
                </a:solidFill>
              </a:defRPr>
            </a:lvl2pPr>
            <a:lvl3pPr marL="7937" indent="0">
              <a:spcBef>
                <a:spcPts val="1000"/>
              </a:spcBef>
              <a:buNone/>
              <a:defRPr sz="1100" b="0">
                <a:solidFill>
                  <a:schemeClr val="accent1"/>
                </a:solidFill>
              </a:defRPr>
            </a:lvl3pPr>
            <a:lvl4pPr>
              <a:defRPr sz="1800" b="0">
                <a:solidFill>
                  <a:schemeClr val="accent1"/>
                </a:solidFill>
              </a:defRPr>
            </a:lvl4pPr>
            <a:lvl5pPr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sz="1100" dirty="0"/>
              <a:t>Third level text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8D29BAD-2050-638E-B0CB-6FAC30A2E75C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5121" y="55875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122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4D4A-F99B-FA4F-40F1-6718940ED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549539-CE01-30FC-C2FA-3D4E5423B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D1AF-46DD-4C79-A1D5-74258831387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FD2C5B-1472-328E-48C0-D502E88A1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784B5-F332-3913-0B7D-AAFAE9789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CA6-941C-4361-9EC3-9B98B9D37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471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01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1" y="860613"/>
            <a:ext cx="6405280" cy="6364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F096F-CA26-FECA-AE37-2A8098FC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2A254D-1767-5ABC-4643-2F665C76E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032504"/>
            <a:ext cx="2743200" cy="1707393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0" dirty="0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>
              <a:spcBef>
                <a:spcPts val="0"/>
              </a:spcBef>
              <a:spcAft>
                <a:spcPts val="1400"/>
              </a:spcAft>
              <a:defRPr lang="en-US" sz="1800" dirty="0">
                <a:solidFill>
                  <a:schemeClr val="accent2"/>
                </a:solidFill>
              </a:defRPr>
            </a:lvl2pPr>
            <a:lvl3pPr marL="7937" indent="0">
              <a:buNone/>
              <a:defRPr sz="1800">
                <a:solidFill>
                  <a:schemeClr val="accent2"/>
                </a:solidFill>
              </a:defRPr>
            </a:lvl3pPr>
          </a:lstStyle>
          <a:p>
            <a:pPr marL="115888" lvl="0" indent="-115888">
              <a:spcAft>
                <a:spcPts val="0"/>
              </a:spcAft>
              <a:tabLst/>
            </a:pPr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 err="1"/>
              <a:t>Nevf;efbnd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7199BCA-2F76-CCC9-F782-282B914EE0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1828800"/>
            <a:ext cx="1828800" cy="1828800"/>
          </a:xfrm>
          <a:solidFill>
            <a:schemeClr val="accent2">
              <a:lumMod val="65000"/>
            </a:schemeClr>
          </a:solidFill>
        </p:spPr>
        <p:txBody>
          <a:bodyPr anchor="ctr"/>
          <a:lstStyle>
            <a:lvl1pPr algn="ctr"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6183C46-1769-9A50-E51B-3A8FD115FD5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77868" y="1828800"/>
            <a:ext cx="1828800" cy="1828800"/>
          </a:xfrm>
          <a:solidFill>
            <a:schemeClr val="accent2">
              <a:lumMod val="65000"/>
            </a:schemeClr>
          </a:solidFill>
        </p:spPr>
        <p:txBody>
          <a:bodyPr anchor="ctr"/>
          <a:lstStyle>
            <a:lvl1pPr algn="ctr"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13E447B-791E-6268-100D-AF8B7E6854E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46136" y="1828800"/>
            <a:ext cx="1828800" cy="1828800"/>
          </a:xfrm>
          <a:solidFill>
            <a:schemeClr val="accent2">
              <a:lumMod val="65000"/>
            </a:schemeClr>
          </a:solidFill>
        </p:spPr>
        <p:txBody>
          <a:bodyPr anchor="ctr"/>
          <a:lstStyle>
            <a:lvl1pPr algn="ctr"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88A16-66AC-9CAC-3917-DA287ECE0B75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277868" y="4032504"/>
            <a:ext cx="2743200" cy="1707393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0" dirty="0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>
              <a:spcBef>
                <a:spcPts val="0"/>
              </a:spcBef>
              <a:spcAft>
                <a:spcPts val="1400"/>
              </a:spcAft>
              <a:defRPr lang="en-US" sz="1800" dirty="0">
                <a:solidFill>
                  <a:schemeClr val="accent2"/>
                </a:solidFill>
              </a:defRPr>
            </a:lvl2pPr>
            <a:lvl3pPr marL="7937" indent="0">
              <a:buNone/>
              <a:defRPr sz="1800">
                <a:solidFill>
                  <a:schemeClr val="accent2"/>
                </a:solidFill>
              </a:defRPr>
            </a:lvl3pPr>
          </a:lstStyle>
          <a:p>
            <a:pPr marL="115888" lvl="0" indent="-115888">
              <a:spcAft>
                <a:spcPts val="0"/>
              </a:spcAft>
              <a:tabLst/>
            </a:pPr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 err="1"/>
              <a:t>Nevf;efbnd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8227DF-7FC1-0AFC-418A-D46220D35C89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946136" y="4032504"/>
            <a:ext cx="2743200" cy="1707393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0" dirty="0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>
              <a:spcBef>
                <a:spcPts val="0"/>
              </a:spcBef>
              <a:spcAft>
                <a:spcPts val="1400"/>
              </a:spcAft>
              <a:defRPr lang="en-US" sz="1800" dirty="0">
                <a:solidFill>
                  <a:schemeClr val="accent2"/>
                </a:solidFill>
              </a:defRPr>
            </a:lvl2pPr>
            <a:lvl3pPr marL="7937" indent="0">
              <a:buNone/>
              <a:defRPr sz="1800">
                <a:solidFill>
                  <a:schemeClr val="accent2"/>
                </a:solidFill>
              </a:defRPr>
            </a:lvl3pPr>
          </a:lstStyle>
          <a:p>
            <a:pPr marL="115888" lvl="0" indent="-115888">
              <a:spcAft>
                <a:spcPts val="0"/>
              </a:spcAft>
              <a:tabLst/>
            </a:pPr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 err="1"/>
              <a:t>Nevf;efbnd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6EEB533-E99D-D8DB-B98C-3784DC7621F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605121" y="55875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01899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01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1" y="860613"/>
            <a:ext cx="6405280" cy="6364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F096F-CA26-FECA-AE37-2A8098FC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2A254D-1767-5ABC-4643-2F665C76E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361688"/>
            <a:ext cx="2743200" cy="148685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0" dirty="0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>
              <a:spcBef>
                <a:spcPts val="0"/>
              </a:spcBef>
              <a:spcAft>
                <a:spcPts val="1400"/>
              </a:spcAft>
              <a:defRPr lang="en-US" sz="1800" dirty="0">
                <a:solidFill>
                  <a:schemeClr val="accent2"/>
                </a:solidFill>
              </a:defRPr>
            </a:lvl2pPr>
            <a:lvl3pPr marL="7937" indent="0">
              <a:buNone/>
              <a:defRPr sz="1400">
                <a:solidFill>
                  <a:schemeClr val="accent2"/>
                </a:solidFill>
              </a:defRPr>
            </a:lvl3pPr>
          </a:lstStyle>
          <a:p>
            <a:pPr marL="115888" lvl="0" indent="-115888">
              <a:spcAft>
                <a:spcPts val="0"/>
              </a:spcAft>
              <a:tabLst/>
            </a:pPr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 err="1"/>
              <a:t>Nevf;efbnd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7199BCA-2F76-CCC9-F782-282B914EE0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1664208"/>
            <a:ext cx="2286000" cy="2286000"/>
          </a:xfrm>
          <a:solidFill>
            <a:schemeClr val="accent2">
              <a:lumMod val="65000"/>
            </a:schemeClr>
          </a:solidFill>
        </p:spPr>
        <p:txBody>
          <a:bodyPr anchor="ctr"/>
          <a:lstStyle>
            <a:lvl1pPr algn="ctr"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88A16-66AC-9CAC-3917-DA287ECE0B75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279392" y="1664208"/>
            <a:ext cx="3474720" cy="4019739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1500"/>
              </a:spcBef>
              <a:defRPr lang="en-US" sz="1800" b="0" dirty="0">
                <a:solidFill>
                  <a:schemeClr val="accent2"/>
                </a:solidFill>
                <a:latin typeface="+mn-lt"/>
              </a:defRPr>
            </a:lvl1pPr>
            <a:lvl2pPr marL="233363" indent="-225425"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lang="en-US" sz="1800" dirty="0">
                <a:solidFill>
                  <a:schemeClr val="accent2"/>
                </a:solidFill>
                <a:latin typeface="+mn-lt"/>
              </a:defRPr>
            </a:lvl2pPr>
            <a:lvl3pPr marL="233363" indent="0">
              <a:spcBef>
                <a:spcPts val="0"/>
              </a:spcBef>
              <a:buNone/>
              <a:tabLst/>
              <a:defRPr sz="1800">
                <a:solidFill>
                  <a:schemeClr val="accent2"/>
                </a:solidFill>
                <a:latin typeface="+mn-lt"/>
              </a:defRPr>
            </a:lvl3pPr>
          </a:lstStyle>
          <a:p>
            <a:pPr marL="115888" lvl="0" indent="-115888">
              <a:spcAft>
                <a:spcPts val="0"/>
              </a:spcAft>
              <a:tabLst/>
            </a:pPr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 err="1"/>
              <a:t>Nevf;efbnd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8227DF-7FC1-0AFC-418A-D46220D35C89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936992" y="1664208"/>
            <a:ext cx="3474720" cy="4019739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1500"/>
              </a:spcBef>
              <a:defRPr lang="en-US" sz="1800" b="0" dirty="0">
                <a:solidFill>
                  <a:schemeClr val="accent2"/>
                </a:solidFill>
                <a:latin typeface="+mn-lt"/>
              </a:defRPr>
            </a:lvl1pPr>
            <a:lvl2pPr marL="233363" indent="-225425"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lang="en-US" sz="1800" dirty="0">
                <a:solidFill>
                  <a:schemeClr val="accent2"/>
                </a:solidFill>
                <a:latin typeface="+mn-lt"/>
              </a:defRPr>
            </a:lvl2pPr>
            <a:lvl3pPr marL="233363" indent="0">
              <a:spcBef>
                <a:spcPts val="0"/>
              </a:spcBef>
              <a:buNone/>
              <a:tabLst/>
              <a:defRPr sz="1800">
                <a:solidFill>
                  <a:schemeClr val="accent2"/>
                </a:solidFill>
                <a:latin typeface="+mn-lt"/>
              </a:defRPr>
            </a:lvl3pPr>
          </a:lstStyle>
          <a:p>
            <a:pPr marL="115888" lvl="0" indent="-115888">
              <a:spcAft>
                <a:spcPts val="0"/>
              </a:spcAft>
              <a:tabLst/>
            </a:pPr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 err="1"/>
              <a:t>Nevf;efbnd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A93A3B2-0AB2-C90D-501D-D2452C06A7C1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5121" y="55875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80207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01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squares on a black background&#10;&#10;Description automatically generated">
            <a:extLst>
              <a:ext uri="{FF2B5EF4-FFF2-40B4-BE49-F238E27FC236}">
                <a16:creationId xmlns:a16="http://schemas.microsoft.com/office/drawing/2014/main" id="{60825B88-96B2-9387-961C-9017F09ECF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74229" y="740229"/>
            <a:ext cx="6117771" cy="61177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0FFF02-3F57-1F78-BB68-591118CE8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504" y="4138488"/>
            <a:ext cx="4572000" cy="1661993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Section title goes here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9877448-ED28-7E48-23E9-7E77F3D4C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121" y="6236208"/>
            <a:ext cx="4114800" cy="12311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C458318-B554-9EFD-B994-7340E4C37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36208"/>
            <a:ext cx="457200" cy="1538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67FB2-BC35-3F89-183A-082341696DF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5121" y="374899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2582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01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5D0B882-7E2D-3A5C-E1AE-9A2AB120430D}"/>
              </a:ext>
            </a:extLst>
          </p:cNvPr>
          <p:cNvGrpSpPr/>
          <p:nvPr userDrawn="1"/>
        </p:nvGrpSpPr>
        <p:grpSpPr>
          <a:xfrm>
            <a:off x="5154334" y="684914"/>
            <a:ext cx="7053164" cy="5173810"/>
            <a:chOff x="6378853" y="2598509"/>
            <a:chExt cx="5813147" cy="4264203"/>
          </a:xfrm>
        </p:grpSpPr>
        <p:pic>
          <p:nvPicPr>
            <p:cNvPr id="5" name="Picture 4" descr="A blue rectangle with black border&#10;&#10;Description automatically generated">
              <a:extLst>
                <a:ext uri="{FF2B5EF4-FFF2-40B4-BE49-F238E27FC236}">
                  <a16:creationId xmlns:a16="http://schemas.microsoft.com/office/drawing/2014/main" id="{5E6FE1D3-52BD-8A3E-4ECB-BBB0BD4D8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78363" y="3148888"/>
              <a:ext cx="5213637" cy="3713824"/>
            </a:xfrm>
            <a:prstGeom prst="rect">
              <a:avLst/>
            </a:prstGeom>
          </p:spPr>
        </p:pic>
        <p:pic>
          <p:nvPicPr>
            <p:cNvPr id="6" name="Picture 5" descr="A screen shot of numbers and symbols&#10;&#10;Description automatically generated">
              <a:extLst>
                <a:ext uri="{FF2B5EF4-FFF2-40B4-BE49-F238E27FC236}">
                  <a16:creationId xmlns:a16="http://schemas.microsoft.com/office/drawing/2014/main" id="{9317EB54-6219-B6DD-7939-CDB6007B9E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929" t="8347" r="2" b="8"/>
            <a:stretch/>
          </p:blipFill>
          <p:spPr>
            <a:xfrm>
              <a:off x="6378853" y="2598509"/>
              <a:ext cx="4967788" cy="3381468"/>
            </a:xfrm>
            <a:prstGeom prst="rect">
              <a:avLst/>
            </a:prstGeom>
          </p:spPr>
        </p:pic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D1111D-006B-AC28-884B-A419711E06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55917" y="684913"/>
            <a:ext cx="6025896" cy="4105656"/>
          </a:xfrm>
          <a:solidFill>
            <a:schemeClr val="accent2">
              <a:lumMod val="65000"/>
            </a:schemeClr>
          </a:solidFill>
        </p:spPr>
        <p:txBody>
          <a:bodyPr anchor="ctr"/>
          <a:lstStyle>
            <a:lvl1pPr algn="ctr"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FFF02-3F57-1F78-BB68-591118CE8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504" y="4138488"/>
            <a:ext cx="4572000" cy="1661993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Section title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goes here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9877448-ED28-7E48-23E9-7E77F3D4C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121" y="6236208"/>
            <a:ext cx="4114800" cy="12311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C458318-B554-9EFD-B994-7340E4C37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36208"/>
            <a:ext cx="457200" cy="1538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9D0DD24-4288-5627-4EFC-6A48B7B7594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5121" y="374899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67600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able of Content 02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square with black border&#10;&#10;Description automatically generated">
            <a:extLst>
              <a:ext uri="{FF2B5EF4-FFF2-40B4-BE49-F238E27FC236}">
                <a16:creationId xmlns:a16="http://schemas.microsoft.com/office/drawing/2014/main" id="{47BE3F58-CAAB-5707-08D5-68AEE1A17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79628" y="1862868"/>
            <a:ext cx="5012372" cy="4995132"/>
          </a:xfrm>
          <a:prstGeom prst="rect">
            <a:avLst/>
          </a:prstGeom>
        </p:spPr>
      </p:pic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C4E639E5-9D72-94C9-7493-C3537F7C4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687388"/>
            <a:ext cx="4572000" cy="4572000"/>
          </a:xfrm>
          <a:solidFill>
            <a:schemeClr val="accent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200" b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112446"/>
            <a:ext cx="4485358" cy="1554480"/>
          </a:xfrm>
        </p:spPr>
        <p:txBody>
          <a:bodyPr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title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EC88895-8C8E-BCF3-07B9-E9B2994361A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3496" y="3905150"/>
            <a:ext cx="4490519" cy="1947010"/>
          </a:xfrm>
        </p:spPr>
        <p:txBody>
          <a:bodyPr anchor="t">
            <a:noAutofit/>
          </a:bodyPr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3B6BE-BD04-6717-A2F4-93B90D2F8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36208"/>
            <a:ext cx="457200" cy="1538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20EBA34-B0FF-DBC0-045B-B5B66EFA3EB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5121" y="163571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8075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01 Light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squares on a black background&#10;&#10;Description automatically generated">
            <a:extLst>
              <a:ext uri="{FF2B5EF4-FFF2-40B4-BE49-F238E27FC236}">
                <a16:creationId xmlns:a16="http://schemas.microsoft.com/office/drawing/2014/main" id="{82EC82EF-3E6E-E271-E522-D403457BD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74229" y="740229"/>
            <a:ext cx="6117771" cy="61177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0FFF02-3F57-1F78-BB68-591118CE8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504" y="4142232"/>
            <a:ext cx="4572000" cy="1661993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BCD8A8-64A4-5C20-F77D-D01819C5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121" y="6251021"/>
            <a:ext cx="4114800" cy="12311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© 2023 CFA Institute. All Rights Reserved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188CD0-E652-51D2-3CA5-2DC1387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36208"/>
            <a:ext cx="457200" cy="1538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C54A4-7120-3603-B48A-3C23C424AA8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5121" y="374899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8765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01 Light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rectangle with black border&#10;&#10;Description automatically generated">
            <a:extLst>
              <a:ext uri="{FF2B5EF4-FFF2-40B4-BE49-F238E27FC236}">
                <a16:creationId xmlns:a16="http://schemas.microsoft.com/office/drawing/2014/main" id="{8EF0AD21-194F-3CFE-20A0-FC3F89D15F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5822"/>
          <a:stretch/>
        </p:blipFill>
        <p:spPr>
          <a:xfrm>
            <a:off x="6089229" y="1261546"/>
            <a:ext cx="6102770" cy="5164297"/>
          </a:xfrm>
          <a:prstGeom prst="rect">
            <a:avLst/>
          </a:prstGeom>
        </p:spPr>
      </p:pic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480CAE2C-65D2-72C5-0D74-825ABBD21C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19106" y="861569"/>
            <a:ext cx="6473952" cy="4306824"/>
          </a:xfrm>
          <a:solidFill>
            <a:schemeClr val="accent2">
              <a:lumMod val="65000"/>
            </a:schemeClr>
          </a:solidFill>
        </p:spPr>
        <p:txBody>
          <a:bodyPr anchor="ctr"/>
          <a:lstStyle>
            <a:lvl1pPr algn="ctr"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FFF02-3F57-1F78-BB68-591118CE8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504" y="4142232"/>
            <a:ext cx="4572000" cy="1661993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BCD8A8-64A4-5C20-F77D-D01819C5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121" y="6251021"/>
            <a:ext cx="4114800" cy="12311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© 2023 CFA Institute. All Rights Reserved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188CD0-E652-51D2-3CA5-2DC1387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36208"/>
            <a:ext cx="457200" cy="1538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5B326-1C84-D77B-065E-AA7C7E34FDA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5121" y="374899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37537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able of Content 02 Dark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square with black border&#10;&#10;Description automatically generated">
            <a:extLst>
              <a:ext uri="{FF2B5EF4-FFF2-40B4-BE49-F238E27FC236}">
                <a16:creationId xmlns:a16="http://schemas.microsoft.com/office/drawing/2014/main" id="{47BE3F58-CAAB-5707-08D5-68AEE1A17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79628" y="1862868"/>
            <a:ext cx="5012372" cy="4995132"/>
          </a:xfrm>
          <a:prstGeom prst="rect">
            <a:avLst/>
          </a:prstGeom>
        </p:spPr>
      </p:pic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C4E639E5-9D72-94C9-7493-C3537F7C4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46520" y="1124712"/>
            <a:ext cx="4087368" cy="4087368"/>
          </a:xfrm>
          <a:solidFill>
            <a:schemeClr val="accent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200" b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112446"/>
            <a:ext cx="4485358" cy="1554480"/>
          </a:xfrm>
        </p:spPr>
        <p:txBody>
          <a:bodyPr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 title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© 2023 CFA Institute. All Rights Reserved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EC88895-8C8E-BCF3-07B9-E9B2994361A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3496" y="3905150"/>
            <a:ext cx="4490519" cy="1947010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3B6BE-BD04-6717-A2F4-93B90D2F8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36208"/>
            <a:ext cx="457200" cy="1538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D7C9A64-1433-09DB-3598-B26FBD63920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5121" y="163571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43463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01 Light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7FAD20-C231-D0C9-1404-B5C84F7032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602" r="28360"/>
          <a:stretch/>
        </p:blipFill>
        <p:spPr>
          <a:xfrm>
            <a:off x="4649551" y="247439"/>
            <a:ext cx="7542449" cy="63631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0FFF02-3F57-1F78-BB68-591118CE8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504" y="4142232"/>
            <a:ext cx="4572000" cy="1661993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BCD8A8-64A4-5C20-F77D-D01819C5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121" y="6251021"/>
            <a:ext cx="4114800" cy="12311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© 2023 CFA Institute. All Rights Reserved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188CD0-E652-51D2-3CA5-2DC1387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36208"/>
            <a:ext cx="457200" cy="1538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A1C71EE-6D02-2C69-FCD6-00D6A254C5C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5121" y="374899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32982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01 Light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29AC916-8EE2-F611-6DC5-5ABC76778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2" r="21347"/>
          <a:stretch/>
        </p:blipFill>
        <p:spPr>
          <a:xfrm>
            <a:off x="5953961" y="441313"/>
            <a:ext cx="6238039" cy="5975374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65487F1-C21A-94A8-1632-58F818A2E1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34712" y="441313"/>
            <a:ext cx="5970270" cy="5970270"/>
          </a:xfrm>
          <a:prstGeom prst="diamond">
            <a:avLst/>
          </a:prstGeom>
          <a:solidFill>
            <a:schemeClr val="accent2">
              <a:lumMod val="75000"/>
            </a:schemeClr>
          </a:solidFill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FFF02-3F57-1F78-BB68-591118CE8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504" y="4142232"/>
            <a:ext cx="4572000" cy="1661993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BCD8A8-64A4-5C20-F77D-D01819C5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121" y="6251021"/>
            <a:ext cx="4114800" cy="12311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© 2023 CFA Institute. All Rights Reserved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188CD0-E652-51D2-3CA5-2DC1387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36208"/>
            <a:ext cx="457200" cy="1538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71D2F-74BD-7611-B1AB-F968A8BE23D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5121" y="374899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426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C9EAA6-3D88-AEBF-2942-B913A8C71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D1AF-46DD-4C79-A1D5-74258831387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BD1A3D-B848-8C89-C3D3-9CAFFCCA6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C66FC-B2D4-C795-8F21-CCA05396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CA6-941C-4361-9EC3-9B98B9D37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052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able of Content 02 Dark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5FAC0F-D95A-58F0-6CC0-6EB4B98A9F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2" r="21347"/>
          <a:stretch/>
        </p:blipFill>
        <p:spPr>
          <a:xfrm>
            <a:off x="5953961" y="441313"/>
            <a:ext cx="6238039" cy="5975374"/>
          </a:xfrm>
          <a:prstGeom prst="rect">
            <a:avLst/>
          </a:prstGeom>
        </p:spPr>
      </p:pic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F32BC729-F69F-41DF-21E9-706F0EA9AEA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34712" y="441313"/>
            <a:ext cx="5970270" cy="5970270"/>
          </a:xfrm>
          <a:prstGeom prst="diamond">
            <a:avLst/>
          </a:prstGeom>
          <a:solidFill>
            <a:schemeClr val="accent2">
              <a:lumMod val="75000"/>
            </a:schemeClr>
          </a:solidFill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112446"/>
            <a:ext cx="4485358" cy="1554480"/>
          </a:xfrm>
        </p:spPr>
        <p:txBody>
          <a:bodyPr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 title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© 2023 CFA Institute. All Rights Reserved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EC88895-8C8E-BCF3-07B9-E9B2994361A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3496" y="3905150"/>
            <a:ext cx="4490519" cy="1947010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3B6BE-BD04-6717-A2F4-93B90D2F8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36208"/>
            <a:ext cx="457200" cy="1538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B9BB4-07BC-0859-6039-0BBA35F9A11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5121" y="163571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9167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01 Light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black background&#10;&#10;Description automatically generated">
            <a:extLst>
              <a:ext uri="{FF2B5EF4-FFF2-40B4-BE49-F238E27FC236}">
                <a16:creationId xmlns:a16="http://schemas.microsoft.com/office/drawing/2014/main" id="{F0FD70F6-C90D-F610-3F1E-0731264A12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0FFF02-3F57-1F78-BB68-591118CE8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504" y="4142232"/>
            <a:ext cx="4572000" cy="1661993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BCD8A8-64A4-5C20-F77D-D01819C5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121" y="6251021"/>
            <a:ext cx="4114800" cy="12311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© 2023 CFA Institute. All Rights Reserved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188CD0-E652-51D2-3CA5-2DC1387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36208"/>
            <a:ext cx="457200" cy="1538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B8578-8536-95E2-05DB-327FD1D512A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5121" y="374899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95685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01 Light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black background&#10;&#10;Description automatically generated">
            <a:extLst>
              <a:ext uri="{FF2B5EF4-FFF2-40B4-BE49-F238E27FC236}">
                <a16:creationId xmlns:a16="http://schemas.microsoft.com/office/drawing/2014/main" id="{3A7C5441-32E0-4544-E941-82FA49B25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2340864"/>
            <a:ext cx="6096000" cy="4517136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17F08B4-6B39-CF48-5659-86BE4E75B2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2953" y="-904"/>
            <a:ext cx="6099048" cy="4169663"/>
          </a:xfrm>
          <a:solidFill>
            <a:schemeClr val="accent2">
              <a:lumMod val="65000"/>
            </a:schemeClr>
          </a:solidFill>
        </p:spPr>
        <p:txBody>
          <a:bodyPr anchor="ctr"/>
          <a:lstStyle>
            <a:lvl1pPr algn="ctr"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FFF02-3F57-1F78-BB68-591118CE8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504" y="4142232"/>
            <a:ext cx="4572000" cy="1661993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BCD8A8-64A4-5C20-F77D-D01819C5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121" y="6251021"/>
            <a:ext cx="4114800" cy="12311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© 2023 CFA Institute. All Rights Reserved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188CD0-E652-51D2-3CA5-2DC1387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36208"/>
            <a:ext cx="457200" cy="1538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581DAB-032B-E5BD-8987-56002ABB5F46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5121" y="374899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86445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able of Content 02 Dark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quare with black border&#10;&#10;Description automatically generated">
            <a:extLst>
              <a:ext uri="{FF2B5EF4-FFF2-40B4-BE49-F238E27FC236}">
                <a16:creationId xmlns:a16="http://schemas.microsoft.com/office/drawing/2014/main" id="{A746F025-622C-F9C4-F01F-8E059EE43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3927" y="1601258"/>
            <a:ext cx="5708073" cy="5256742"/>
          </a:xfrm>
          <a:prstGeom prst="rect">
            <a:avLst/>
          </a:prstGeom>
        </p:spPr>
      </p:pic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92AE0D8B-6181-B3E9-637E-BC0FD1A039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86144" y="0"/>
            <a:ext cx="5705856" cy="4498848"/>
          </a:xfrm>
          <a:solidFill>
            <a:schemeClr val="accent2">
              <a:lumMod val="65000"/>
            </a:schemeClr>
          </a:solidFill>
        </p:spPr>
        <p:txBody>
          <a:bodyPr anchor="ctr"/>
          <a:lstStyle>
            <a:lvl1pPr algn="ctr"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112446"/>
            <a:ext cx="4485358" cy="1554480"/>
          </a:xfrm>
        </p:spPr>
        <p:txBody>
          <a:bodyPr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 title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© 2023 CFA Institute. All Rights Reserved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EC88895-8C8E-BCF3-07B9-E9B2994361A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3496" y="3905150"/>
            <a:ext cx="4490519" cy="1947010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3B6BE-BD04-6717-A2F4-93B90D2F8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36208"/>
            <a:ext cx="457200" cy="1538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E42C435-236B-6B1A-CB9A-786200853C60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5121" y="163571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2927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01 Light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square with a black background&#10;&#10;Description automatically generated">
            <a:extLst>
              <a:ext uri="{FF2B5EF4-FFF2-40B4-BE49-F238E27FC236}">
                <a16:creationId xmlns:a16="http://schemas.microsoft.com/office/drawing/2014/main" id="{AFA87D52-7641-5C67-D0A0-357D54896C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6626" y="0"/>
            <a:ext cx="686537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0FFF02-3F57-1F78-BB68-591118CE8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504" y="4142232"/>
            <a:ext cx="4572000" cy="1661993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BCD8A8-64A4-5C20-F77D-D01819C5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121" y="6251021"/>
            <a:ext cx="4114800" cy="12311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© 2023 CFA Institute. All Rights Reserved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188CD0-E652-51D2-3CA5-2DC1387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36208"/>
            <a:ext cx="457200" cy="1538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41A7A37-C1DB-45A9-BBB2-A84ACE394FA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5121" y="374899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3286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01 Light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quare with black border&#10;&#10;Description automatically generated">
            <a:extLst>
              <a:ext uri="{FF2B5EF4-FFF2-40B4-BE49-F238E27FC236}">
                <a16:creationId xmlns:a16="http://schemas.microsoft.com/office/drawing/2014/main" id="{00345FF7-0213-C5E9-C74B-74C47815E5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6626" y="0"/>
            <a:ext cx="6865374" cy="6858000"/>
          </a:xfrm>
          <a:prstGeom prst="rect">
            <a:avLst/>
          </a:prstGeom>
        </p:spPr>
      </p:pic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D9D04C40-7BA3-33A2-73DB-7EEC68C372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7889" y="946880"/>
            <a:ext cx="4965192" cy="4937760"/>
          </a:xfrm>
          <a:solidFill>
            <a:schemeClr val="accent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200" b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FFF02-3F57-1F78-BB68-591118CE8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504" y="4142232"/>
            <a:ext cx="4572000" cy="1661993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BCD8A8-64A4-5C20-F77D-D01819C5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121" y="6251021"/>
            <a:ext cx="4114800" cy="12311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© 2023 CFA Institute. All Rights Reserved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188CD0-E652-51D2-3CA5-2DC1387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36208"/>
            <a:ext cx="457200" cy="1538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B8DA0-78D9-FF55-A7E3-8EBF5D6B70F6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5121" y="374899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51033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able of Content 02 Dark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quare with a black border&#10;&#10;Description automatically generated">
            <a:extLst>
              <a:ext uri="{FF2B5EF4-FFF2-40B4-BE49-F238E27FC236}">
                <a16:creationId xmlns:a16="http://schemas.microsoft.com/office/drawing/2014/main" id="{0DE8F8A1-FFC0-5D5D-34C4-0DE35D7B68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6020520" y="682170"/>
            <a:ext cx="6171479" cy="6175829"/>
          </a:xfrm>
          <a:prstGeom prst="rect">
            <a:avLst/>
          </a:prstGeom>
        </p:spPr>
      </p:pic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92AE0D8B-6181-B3E9-637E-BC0FD1A039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37960" y="1234440"/>
            <a:ext cx="3566160" cy="3566160"/>
          </a:xfrm>
          <a:solidFill>
            <a:schemeClr val="accent2">
              <a:lumMod val="65000"/>
            </a:schemeClr>
          </a:solidFill>
        </p:spPr>
        <p:txBody>
          <a:bodyPr anchor="ctr"/>
          <a:lstStyle>
            <a:lvl1pPr algn="ctr"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112446"/>
            <a:ext cx="4485358" cy="1554480"/>
          </a:xfrm>
        </p:spPr>
        <p:txBody>
          <a:bodyPr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 title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© 2023 CFA Institute. All Rights Reserved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EC88895-8C8E-BCF3-07B9-E9B2994361A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3496" y="3905150"/>
            <a:ext cx="4490519" cy="1947010"/>
          </a:xfrm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3B6BE-BD04-6717-A2F4-93B90D2F8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36208"/>
            <a:ext cx="457200" cy="1538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9B1D3-3CB1-4569-86DA-F998D2D47E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5121" y="163571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58954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46540-98CB-5408-4AF4-6AAE56CA6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F8BAFA-0B4A-0B1A-194A-7F5D5DD1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CFA Institute.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D3C1B1-9C22-69B6-EDDC-2FEAE471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7C41-61FD-5349-A192-9970B0AFE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6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4AC5CC-1AFC-7515-DE7F-E3415E6E5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CFA Institute. All Rights Reserved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5A85F-F296-CFA1-2111-33C968E5B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7C41-61FD-5349-A192-9970B0AFE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424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FF5C02B-D6A8-F290-2E29-F96B58D53A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accent2">
              <a:lumMod val="75000"/>
            </a:schemeClr>
          </a:solidFill>
        </p:spPr>
        <p:txBody>
          <a:bodyPr anchor="ctr"/>
          <a:lstStyle>
            <a:lvl1pPr algn="ctr">
              <a:defRPr sz="1000" b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4AC5CC-1AFC-7515-DE7F-E3415E6E5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CFA Institute. All Rights Reserved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5A85F-F296-CFA1-2111-33C968E5B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7C41-61FD-5349-A192-9970B0AFE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9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D58F8-13D9-BF7F-1F55-40533BB2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F880-5EE6-588E-08CB-3CFE65E19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129BCC-E992-6234-2764-A82DE3CDB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72B09-7995-E7F3-27A0-6359C1E58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D1AF-46DD-4C79-A1D5-74258831387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629F0-4A20-0B99-FE43-9319CA674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49789-6E1D-D314-5103-33D26B491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CA6-941C-4361-9EC3-9B98B9D37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053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46540-98CB-5408-4AF4-6AAE56CA6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F8BAFA-0B4A-0B1A-194A-7F5D5DD1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2023 CFA Institute.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D3C1B1-9C22-69B6-EDDC-2FEAE471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095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6F1FEC-FC9B-5A24-ADFD-E96F5845B4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0" y="0"/>
            <a:ext cx="3810000" cy="6858000"/>
          </a:xfrm>
          <a:solidFill>
            <a:schemeClr val="accent2">
              <a:lumMod val="75000"/>
            </a:schemeClr>
          </a:solidFill>
        </p:spPr>
        <p:txBody>
          <a:bodyPr anchor="ctr"/>
          <a:lstStyle>
            <a:lvl1pPr algn="ctr">
              <a:defRPr sz="1000" b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646540-98CB-5408-4AF4-6AAE56CA6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F8BAFA-0B4A-0B1A-194A-7F5D5DD1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2023 CFA Institute.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D3C1B1-9C22-69B6-EDDC-2FEAE471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312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4AC5CC-1AFC-7515-DE7F-E3415E6E5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5A85F-F296-CFA1-2111-33C968E5B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596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able of Content 02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F096F-CA26-FECA-AE37-2A8098FC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1B6915-BF75-E111-D330-1DD70CBAEC65}"/>
              </a:ext>
            </a:extLst>
          </p:cNvPr>
          <p:cNvSpPr txBox="1"/>
          <p:nvPr userDrawn="1"/>
        </p:nvSpPr>
        <p:spPr>
          <a:xfrm>
            <a:off x="473308" y="4224144"/>
            <a:ext cx="49856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0" dirty="0">
                <a:solidFill>
                  <a:schemeClr val="accent2"/>
                </a:solidFill>
                <a:latin typeface="Georgia" panose="02040502050405020303" pitchFamily="18" charset="0"/>
              </a:rPr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5F04A9-7FB4-206D-6D50-251EE16E2B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394" r="19041"/>
          <a:stretch/>
        </p:blipFill>
        <p:spPr>
          <a:xfrm>
            <a:off x="6111018" y="0"/>
            <a:ext cx="6097064" cy="587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885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1" y="860613"/>
            <a:ext cx="6404835" cy="6364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A5327-52FE-0931-4502-EC5F5FFE4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CFA Institute.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F096F-CA26-FECA-AE37-2A8098FC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7C41-61FD-5349-A192-9970B0AFE4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63FB08-913E-A540-03AA-E526F6B296D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5121" y="1626845"/>
            <a:ext cx="6405279" cy="500719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A8548A8-495E-F717-2EC6-8E21593DA2C6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5121" y="55875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0093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A5327-52FE-0931-4502-EC5F5FFE4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CFA Institute.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F096F-CA26-FECA-AE37-2A8098FC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7C41-61FD-5349-A192-9970B0AFE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021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1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83E1-72AC-E4ED-97F4-17358272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1" y="860613"/>
            <a:ext cx="6405280" cy="6364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A5327-52FE-0931-4502-EC5F5FFE4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121" y="2121408"/>
            <a:ext cx="6405279" cy="3660827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2679-E090-8FB7-1816-F022F6CC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2023 CFA Institute.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F096F-CA26-FECA-AE37-2A8098FC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BB9A353-2E47-AA6F-BFD6-AE895167D4B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5121" y="558751"/>
            <a:ext cx="3270126" cy="169277"/>
          </a:xfrm>
          <a:noFill/>
        </p:spPr>
        <p:txBody>
          <a:bodyPr wrap="none" rtlCol="0">
            <a:spAutoFit/>
          </a:bodyPr>
          <a:lstStyle>
            <a:lvl1pPr>
              <a:defRPr lang="en-US" sz="1100" cap="all" spc="150" baseline="0" dirty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17910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6D797A-F7E6-B4A1-BF93-DE389A1911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87563" y="6198594"/>
            <a:ext cx="2743200" cy="18717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665DFC-E6E1-AC46-8C75-398C3AC7E5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544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F034-E124-BC96-FA83-DBF24986D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92D11B-D9DE-1620-5C43-AB47FADD3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08B68-318E-D53D-9A64-DA7FDEF50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EBF5-8930-6E46-BD94-2072768F54A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A4D88-D36E-7869-5040-56E513A5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660A0-9831-070D-345B-AEBD5C9F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0BEB-13E5-7445-970B-1DB494E8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579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A72DB-07C8-CDA7-1A47-C2C257D32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AC2B2-4D19-A155-535F-A2CC25FCE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A31EB-B405-5177-2438-E4E3AE52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EBF5-8930-6E46-BD94-2072768F54A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600A2-DA85-2F27-180E-8D9A4E7BA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689D8-9045-2F46-41E7-C7D7CB2B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0BEB-13E5-7445-970B-1DB494E8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9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14A15-E1C4-5325-DA39-F374E13D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71BDA-E20E-A843-1C68-E20554ACBC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1D655-C3C2-366B-1B6F-BF3917930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6FA59-1BDF-E3C6-7CA5-443E3EF7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D1AF-46DD-4C79-A1D5-74258831387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AC525-7F24-6498-AFE6-F9776AB18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34E15-956A-6B80-800C-CF87A34F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CA6-941C-4361-9EC3-9B98B9D37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659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446E1-F116-0EB8-CF08-7D0A64535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6B016-C856-5C71-5BEE-93B1DD545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1CBD2-0F0B-E52F-0AA0-D6016937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EBF5-8930-6E46-BD94-2072768F54A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B4AB0-7C42-F396-0642-B62900D79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827AC-E48C-354C-E87C-34538274F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0BEB-13E5-7445-970B-1DB494E8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415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0C3C0-FD80-F542-F5D2-4F490C19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409FD-6716-4A95-855B-663BE7514F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61436-801E-7E0F-5FEC-0E9C8079F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6AED5-1C67-6B1E-CA3A-BBA0D394D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EBF5-8930-6E46-BD94-2072768F54A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A5F68-AC71-BEFA-792C-2D47FEDB5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9A0CD-9690-3AE0-A096-1EC087B0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0BEB-13E5-7445-970B-1DB494E8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613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9F0E-E452-0FBB-C760-1CC20297F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6FB7C-DDB4-3132-48A8-07948FEE0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2EE84-FE62-16F7-3C24-1D50D5AF4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5AFE4-5068-D81B-B6E3-A9FC2EC45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510795-94E2-D11C-58CA-E9593A7F79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0EEF8F-2574-2DE0-135B-1E738EDB2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EBF5-8930-6E46-BD94-2072768F54A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2C55BD-B2D5-2BB4-AED1-7063139E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99F14-1EA7-BF7B-A3DC-5B16E96E4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0BEB-13E5-7445-970B-1DB494E8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816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00C76-44DB-BBAD-4252-ABBEBEC87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4D9972-500E-0781-2527-F668E843C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EBF5-8930-6E46-BD94-2072768F54A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D37C73-D90B-ADD4-E1C1-255C4D7D6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F725D-1108-B2AB-724A-46E7D0798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0BEB-13E5-7445-970B-1DB494E8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047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1FE96F-DCF8-620F-8D8A-38369FE97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EBF5-8930-6E46-BD94-2072768F54A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FFFDA5-BEC4-9DF0-699F-12DCA201E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EC48F-978D-C8C3-8F62-83B255C42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0BEB-13E5-7445-970B-1DB494E8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604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BC1EE-D51C-F7DD-C95B-DD6D7DBFC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47A8C-83BD-EB53-24A5-832F7FD6F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1C76F7-3E04-89DB-2AA5-8EF2D5C0B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AD847-7EBE-02F1-845E-46DB548D8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EBF5-8930-6E46-BD94-2072768F54A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DF077-0D6E-B1D6-ACEA-49F5809FB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F29D7-3232-6C87-C51E-6B54D309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0BEB-13E5-7445-970B-1DB494E8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83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CC63-C5F5-5374-2CC2-B8444CE0A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CE58D6-E7AC-D597-D810-8D7BDECFE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3191A-A3CE-9811-11AC-F97F7A786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276F1-0C19-4454-C2DF-80AF2CF2A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EBF5-8930-6E46-BD94-2072768F54A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0EDE7-F378-6978-34B9-52B91F57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ABDE9-2239-CA0D-451A-F9CECA535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0BEB-13E5-7445-970B-1DB494E8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49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CD0BD-0C8D-84BD-936E-5D035565C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661587-D732-BC07-58AB-323CD7089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365B1-C7EC-9C67-17CB-F1FB81FAD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EBF5-8930-6E46-BD94-2072768F54A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AB5F0-905F-831D-BA72-E2ED6CA9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51BAE-2527-7F34-106A-DEEEF402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0BEB-13E5-7445-970B-1DB494E8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474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806F7F-3742-47F5-80A9-8C18A0608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131FB-9E9B-C3FA-DA65-4923D48FE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F87FE-0B71-EBE8-DE88-AE5C579EF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EBF5-8930-6E46-BD94-2072768F54A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0936A-9482-56BC-DFF5-529EEF1A1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83015-C133-F2C7-6856-1387197D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0BEB-13E5-7445-970B-1DB494E8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6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66" Type="http://schemas.openxmlformats.org/officeDocument/2006/relationships/slideLayout" Target="../slideLayouts/slideLayout77.xml"/><Relationship Id="rId74" Type="http://schemas.openxmlformats.org/officeDocument/2006/relationships/slideLayout" Target="../slideLayouts/slideLayout85.xml"/><Relationship Id="rId79" Type="http://schemas.openxmlformats.org/officeDocument/2006/relationships/oleObject" Target="../embeddings/oleObject1.bin"/><Relationship Id="rId5" Type="http://schemas.openxmlformats.org/officeDocument/2006/relationships/slideLayout" Target="../slideLayouts/slideLayout16.xml"/><Relationship Id="rId61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tags" Target="../tags/tag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0C2F5E-320A-F4F3-7599-6EBE40C19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03821-6922-077F-056A-333040075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6EE55-E629-8B3D-5AD2-454C3DE17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00D1AF-46DD-4C79-A1D5-74258831387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AACB7-AAD0-BC93-A055-65363190A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3A3A3-4873-5019-0D6F-46905B008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EE6CA6-941C-4361-9EC3-9B98B9D37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9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569C5E1-DA73-22DB-EA7C-9D58FE7DADA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8"/>
            </p:custDataLst>
            <p:extLst>
              <p:ext uri="{D42A27DB-BD31-4B8C-83A1-F6EECF244321}">
                <p14:modId xmlns:p14="http://schemas.microsoft.com/office/powerpoint/2010/main" val="3061842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9" imgW="350" imgH="350" progId="TCLayout.ActiveDocument.1">
                  <p:embed/>
                </p:oleObj>
              </mc:Choice>
              <mc:Fallback>
                <p:oleObj name="think-cell Slide" r:id="rId79" imgW="350" imgH="35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569C5E1-DA73-22DB-EA7C-9D58FE7DAD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3E34A6-3F36-88C1-F6E7-AC05F183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1" y="860613"/>
            <a:ext cx="6405280" cy="63649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70FD3-69C5-60E5-F1C1-4B0A90FD6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5121" y="2590799"/>
            <a:ext cx="6405279" cy="33348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91380-E843-CE48-D303-FC3D4517C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121" y="6236208"/>
            <a:ext cx="41148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© 2023 CFA Institute.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B6635-50D3-3569-BBA4-4C5D8A471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36208"/>
            <a:ext cx="457200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FC37C41-61FD-5349-A192-9970B0AFE4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400"/>
        </a:spcBef>
        <a:spcAft>
          <a:spcPts val="0"/>
        </a:spcAft>
        <a:buFont typeface="Arial" panose="020B0604020202020204" pitchFamily="34" charset="0"/>
        <a:buNone/>
        <a:defRPr sz="1400" b="1" i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1pPr>
      <a:lvl2pPr marL="7938" indent="0" algn="l" defTabSz="914400" rtl="0" eaLnBrk="1" latinLnBrk="0" hangingPunct="1">
        <a:lnSpc>
          <a:spcPct val="100000"/>
        </a:lnSpc>
        <a:spcBef>
          <a:spcPts val="1400"/>
        </a:spcBef>
        <a:spcAft>
          <a:spcPts val="0"/>
        </a:spcAft>
        <a:buFont typeface="Arial" panose="020B0604020202020204" pitchFamily="34" charset="0"/>
        <a:buNone/>
        <a:tabLst/>
        <a:defRPr sz="1400" b="0" i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2pPr>
      <a:lvl3pPr marL="231775" indent="-2238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400" b="0" i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3pPr>
      <a:lvl4pPr marL="687388" indent="-22383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1400" b="0" i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4pPr>
      <a:lvl5pPr marL="687388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tabLst/>
        <a:defRPr sz="1400" b="0" i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2112">
          <p15:clr>
            <a:srgbClr val="F26B43"/>
          </p15:clr>
        </p15:guide>
        <p15:guide id="5" pos="5568">
          <p15:clr>
            <a:srgbClr val="F26B43"/>
          </p15:clr>
        </p15:guide>
        <p15:guide id="6" pos="7296">
          <p15:clr>
            <a:srgbClr val="F26B43"/>
          </p15:clr>
        </p15:guide>
        <p15:guide id="7" orient="horz" pos="3888">
          <p15:clr>
            <a:srgbClr val="F26B43"/>
          </p15:clr>
        </p15:guide>
        <p15:guide id="8" orient="horz" pos="43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27895B-F78F-C3DB-E656-B12E7F986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0A631-4CB9-1F51-E881-4612BA33B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4F81D-8B9D-D95A-68E7-C6E2F9C6C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0EBF5-8930-6E46-BD94-2072768F54A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A02EA-17B5-A0F4-9BEA-4B7CAA32D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387F9-B5F5-D68E-C9AB-7AB0B22B0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40BEB-13E5-7445-970B-1DB494E8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4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2.xml"/><Relationship Id="rId5" Type="http://schemas.openxmlformats.org/officeDocument/2006/relationships/image" Target="../media/image27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4.xml"/><Relationship Id="rId5" Type="http://schemas.openxmlformats.org/officeDocument/2006/relationships/image" Target="../media/image28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82.xml"/><Relationship Id="rId1" Type="http://schemas.openxmlformats.org/officeDocument/2006/relationships/tags" Target="../tags/tag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8B33D-27E2-D9AB-2539-4480B2A75F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CFA Excel Content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B9CDB-2C2E-4248-6C60-F5C1929D76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From FEA Annual Meeting Keynote</a:t>
            </a:r>
          </a:p>
          <a:p>
            <a:r>
              <a:rPr lang="en-US" dirty="0"/>
              <a:t>Partial Presentation by Rob Langrick, CFAI</a:t>
            </a:r>
          </a:p>
        </p:txBody>
      </p:sp>
    </p:spTree>
    <p:extLst>
      <p:ext uri="{BB962C8B-B14F-4D97-AF65-F5344CB8AC3E}">
        <p14:creationId xmlns:p14="http://schemas.microsoft.com/office/powerpoint/2010/main" val="1141283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A7E0F145-A212-4B41-04C9-35EC23448BAE}"/>
              </a:ext>
            </a:extLst>
          </p:cNvPr>
          <p:cNvSpPr txBox="1">
            <a:spLocks/>
          </p:cNvSpPr>
          <p:nvPr/>
        </p:nvSpPr>
        <p:spPr>
          <a:xfrm>
            <a:off x="485694" y="486318"/>
            <a:ext cx="11220610" cy="104612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CFA Program – one of the world’s largest finance credentials - services dozens of job roles across four quadrants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75B963-7973-D4EC-478A-3D9EC132363A}"/>
              </a:ext>
            </a:extLst>
          </p:cNvPr>
          <p:cNvGrpSpPr/>
          <p:nvPr/>
        </p:nvGrpSpPr>
        <p:grpSpPr>
          <a:xfrm>
            <a:off x="1825222" y="1659195"/>
            <a:ext cx="8541555" cy="4917167"/>
            <a:chOff x="1825222" y="1472929"/>
            <a:chExt cx="8541555" cy="491716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DCDCC51-8CE5-2D48-5DC7-66A6E551E7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258" t="23325" r="16737" b="14242"/>
            <a:stretch/>
          </p:blipFill>
          <p:spPr>
            <a:xfrm>
              <a:off x="1825222" y="1472929"/>
              <a:ext cx="8541555" cy="4917167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F45F225-E1A8-A976-0225-F9448B04E9E0}"/>
                </a:ext>
              </a:extLst>
            </p:cNvPr>
            <p:cNvGrpSpPr/>
            <p:nvPr/>
          </p:nvGrpSpPr>
          <p:grpSpPr>
            <a:xfrm>
              <a:off x="1897039" y="1528549"/>
              <a:ext cx="875732" cy="350290"/>
              <a:chOff x="1897039" y="1528549"/>
              <a:chExt cx="875732" cy="35029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E224043-4800-631D-1F2A-98D0A5834F92}"/>
                  </a:ext>
                </a:extLst>
              </p:cNvPr>
              <p:cNvSpPr/>
              <p:nvPr/>
            </p:nvSpPr>
            <p:spPr>
              <a:xfrm>
                <a:off x="1897039" y="1528549"/>
                <a:ext cx="682388" cy="341194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6EBD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2D25E6B-D864-5DEA-A4D0-7150CFBC2C34}"/>
                  </a:ext>
                </a:extLst>
              </p:cNvPr>
              <p:cNvSpPr/>
              <p:nvPr/>
            </p:nvSpPr>
            <p:spPr>
              <a:xfrm>
                <a:off x="2090383" y="1726439"/>
                <a:ext cx="682388" cy="15240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6EBD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811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454413-D274-68A6-227E-D7A752357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09B8455B-0270-DECA-7FCE-2330514446F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0" imgH="350" progId="TCLayout.ActiveDocument.1">
                  <p:embed/>
                </p:oleObj>
              </mc:Choice>
              <mc:Fallback>
                <p:oleObj name="think-cell Slide" r:id="rId3" imgW="350" imgH="350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9B8455B-0270-DECA-7FCE-2330514446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DEC302A3-5D3F-CBF1-F6CA-01232741E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4138488"/>
            <a:ext cx="5219446" cy="1661993"/>
          </a:xfrm>
        </p:spPr>
        <p:txBody>
          <a:bodyPr vert="horz"/>
          <a:lstStyle/>
          <a:p>
            <a:r>
              <a:rPr lang="en-US" sz="5400" dirty="0"/>
              <a:t>We have barely begun to weave toolkits into </a:t>
            </a:r>
            <a:r>
              <a:rPr lang="en-US" sz="5400" i="1" dirty="0"/>
              <a:t>the curriculum itself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B5A25-FB20-4992-6E60-B895CE4C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5806300"/>
            <a:ext cx="457200" cy="153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37C41-61FD-5349-A192-9970B0AFE41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31B0FA-7F54-745F-C03B-E582CFC255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6EB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5BAAC9E2-FAA6-01D5-2E38-3C877DE43E91}"/>
              </a:ext>
            </a:extLst>
          </p:cNvPr>
          <p:cNvSpPr txBox="1">
            <a:spLocks/>
          </p:cNvSpPr>
          <p:nvPr/>
        </p:nvSpPr>
        <p:spPr>
          <a:xfrm>
            <a:off x="274179" y="492483"/>
            <a:ext cx="11729028" cy="63649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Junior finance professionals spend much of their professional lives in Excel - building a relatively small handful of artefacts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E61676-7870-1E6A-945A-A5AFD84E5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3138" y="2150367"/>
            <a:ext cx="7535140" cy="28543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7EDA04-7242-A675-4887-F2ABD17A9DD6}"/>
              </a:ext>
            </a:extLst>
          </p:cNvPr>
          <p:cNvSpPr/>
          <p:nvPr/>
        </p:nvSpPr>
        <p:spPr>
          <a:xfrm>
            <a:off x="3000297" y="1218737"/>
            <a:ext cx="1451337" cy="342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Charts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FBF552-F2AE-F2C8-80F0-69AC6E9BC6EF}"/>
              </a:ext>
            </a:extLst>
          </p:cNvPr>
          <p:cNvSpPr/>
          <p:nvPr/>
        </p:nvSpPr>
        <p:spPr>
          <a:xfrm>
            <a:off x="823291" y="1546855"/>
            <a:ext cx="1451337" cy="342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Pro-forma company accounts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25849C-1116-8EBB-4210-3101C3025B8B}"/>
              </a:ext>
            </a:extLst>
          </p:cNvPr>
          <p:cNvSpPr/>
          <p:nvPr/>
        </p:nvSpPr>
        <p:spPr>
          <a:xfrm>
            <a:off x="1487470" y="5419917"/>
            <a:ext cx="1451337" cy="342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Calculators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F9EBC1-47D6-BD2B-38EA-56B8CBEB247B}"/>
              </a:ext>
            </a:extLst>
          </p:cNvPr>
          <p:cNvSpPr/>
          <p:nvPr/>
        </p:nvSpPr>
        <p:spPr>
          <a:xfrm>
            <a:off x="3393611" y="5661028"/>
            <a:ext cx="1451337" cy="342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Calendars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D748C1-66E6-11F5-1436-AC49F9973207}"/>
              </a:ext>
            </a:extLst>
          </p:cNvPr>
          <p:cNvSpPr/>
          <p:nvPr/>
        </p:nvSpPr>
        <p:spPr>
          <a:xfrm>
            <a:off x="4899414" y="1661441"/>
            <a:ext cx="1451337" cy="342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Dashboards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86D1F4-89E8-FDC8-6672-22E5E9E50481}"/>
              </a:ext>
            </a:extLst>
          </p:cNvPr>
          <p:cNvSpPr/>
          <p:nvPr/>
        </p:nvSpPr>
        <p:spPr>
          <a:xfrm>
            <a:off x="5243875" y="5235810"/>
            <a:ext cx="1451337" cy="342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Heatmaps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9AFEF4-8D14-64C6-4024-0811AD52EE2E}"/>
              </a:ext>
            </a:extLst>
          </p:cNvPr>
          <p:cNvSpPr/>
          <p:nvPr/>
        </p:nvSpPr>
        <p:spPr>
          <a:xfrm>
            <a:off x="6655431" y="1179219"/>
            <a:ext cx="1451337" cy="342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Monitors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EC7DAD-26C0-0E6D-8E53-C6C51D464FA8}"/>
              </a:ext>
            </a:extLst>
          </p:cNvPr>
          <p:cNvSpPr/>
          <p:nvPr/>
        </p:nvSpPr>
        <p:spPr>
          <a:xfrm>
            <a:off x="6733758" y="5599753"/>
            <a:ext cx="1451337" cy="342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Reports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1D85FE-3B18-6446-50BC-2363E48C73E2}"/>
              </a:ext>
            </a:extLst>
          </p:cNvPr>
          <p:cNvSpPr/>
          <p:nvPr/>
        </p:nvSpPr>
        <p:spPr>
          <a:xfrm>
            <a:off x="8466035" y="1399858"/>
            <a:ext cx="1451337" cy="342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Schedules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BE5BA6-17E4-8FD3-55BA-E0B86990D324}"/>
              </a:ext>
            </a:extLst>
          </p:cNvPr>
          <p:cNvSpPr/>
          <p:nvPr/>
        </p:nvSpPr>
        <p:spPr>
          <a:xfrm>
            <a:off x="8373768" y="5110707"/>
            <a:ext cx="1451337" cy="342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Tables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457F72-5167-8B9E-E282-F0B5E09FEA33}"/>
              </a:ext>
            </a:extLst>
          </p:cNvPr>
          <p:cNvSpPr/>
          <p:nvPr/>
        </p:nvSpPr>
        <p:spPr>
          <a:xfrm>
            <a:off x="10310761" y="1661442"/>
            <a:ext cx="1451337" cy="342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Tearsheets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E14C61-DDFC-36E4-B4C9-DAC07AA51134}"/>
              </a:ext>
            </a:extLst>
          </p:cNvPr>
          <p:cNvSpPr/>
          <p:nvPr/>
        </p:nvSpPr>
        <p:spPr>
          <a:xfrm>
            <a:off x="10034248" y="5617951"/>
            <a:ext cx="1451337" cy="342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Scenarios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3C84FE-92D9-5D7E-85EA-D9F467CF61D9}"/>
              </a:ext>
            </a:extLst>
          </p:cNvPr>
          <p:cNvSpPr/>
          <p:nvPr/>
        </p:nvSpPr>
        <p:spPr>
          <a:xfrm>
            <a:off x="990687" y="6114788"/>
            <a:ext cx="10603088" cy="498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Excel is “where the rubber meets the road” in most junior finance roles</a:t>
            </a:r>
          </a:p>
        </p:txBody>
      </p:sp>
      <p:sp>
        <p:nvSpPr>
          <p:cNvPr id="24" name="Rectangle 257">
            <a:extLst>
              <a:ext uri="{FF2B5EF4-FFF2-40B4-BE49-F238E27FC236}">
                <a16:creationId xmlns:a16="http://schemas.microsoft.com/office/drawing/2014/main" id="{D8499162-FF3D-959B-6879-3F605E79C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8525" y="1249829"/>
            <a:ext cx="176371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881063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881063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" b="1" i="0" u="none" strike="noStrike" kern="12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Verdana" panose="020B0604030504040204" pitchFamily="34" charset="0"/>
                <a:ea typeface="SimSun" panose="02010600030101010101" pitchFamily="2" charset="-122"/>
                <a:cs typeface="+mn-cs"/>
              </a:rPr>
              <a:t>ILLUSTRATIVE</a:t>
            </a:r>
          </a:p>
        </p:txBody>
      </p:sp>
      <p:sp>
        <p:nvSpPr>
          <p:cNvPr id="25" name="Line 259">
            <a:extLst>
              <a:ext uri="{FF2B5EF4-FFF2-40B4-BE49-F238E27FC236}">
                <a16:creationId xmlns:a16="http://schemas.microsoft.com/office/drawing/2014/main" id="{8E62A33B-9802-C3E5-F493-B16558AA25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98688" y="1287929"/>
            <a:ext cx="170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600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Line 260">
            <a:extLst>
              <a:ext uri="{FF2B5EF4-FFF2-40B4-BE49-F238E27FC236}">
                <a16:creationId xmlns:a16="http://schemas.microsoft.com/office/drawing/2014/main" id="{4EBFF913-ADF0-0526-5238-9FC1E2CAB3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98688" y="1256179"/>
            <a:ext cx="170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600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Line 261">
            <a:extLst>
              <a:ext uri="{FF2B5EF4-FFF2-40B4-BE49-F238E27FC236}">
                <a16:creationId xmlns:a16="http://schemas.microsoft.com/office/drawing/2014/main" id="{25AE97F5-7CAC-CEA3-1D5F-08D7A90610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98688" y="1505416"/>
            <a:ext cx="170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600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Line 262">
            <a:extLst>
              <a:ext uri="{FF2B5EF4-FFF2-40B4-BE49-F238E27FC236}">
                <a16:creationId xmlns:a16="http://schemas.microsoft.com/office/drawing/2014/main" id="{C6AABC71-B680-D69A-012D-068423BA67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98688" y="1535579"/>
            <a:ext cx="170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600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34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B0F7C1-A590-293A-A821-7BC46D646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896783C8-4CDD-1B97-7F73-D9962BD514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0" imgH="350" progId="TCLayout.ActiveDocument.1">
                  <p:embed/>
                </p:oleObj>
              </mc:Choice>
              <mc:Fallback>
                <p:oleObj name="think-cell Slide" r:id="rId3" imgW="350" imgH="350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96783C8-4CDD-1B97-7F73-D9962BD514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5E40E272-5EB8-8099-1214-82121D2513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6EB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602B2E41-AD60-190E-14EB-C1EAF69AF5FE}"/>
              </a:ext>
            </a:extLst>
          </p:cNvPr>
          <p:cNvSpPr txBox="1">
            <a:spLocks/>
          </p:cNvSpPr>
          <p:nvPr/>
        </p:nvSpPr>
        <p:spPr>
          <a:xfrm>
            <a:off x="274179" y="492483"/>
            <a:ext cx="11729028" cy="63649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Excel is go-to tool across key mathematical areas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E71D95-A54C-2A0F-1CC4-C999F9FF6E43}"/>
              </a:ext>
            </a:extLst>
          </p:cNvPr>
          <p:cNvGraphicFramePr>
            <a:graphicFrameLocks noGrp="1"/>
          </p:cNvGraphicFramePr>
          <p:nvPr/>
        </p:nvGraphicFramePr>
        <p:xfrm>
          <a:off x="326030" y="1313343"/>
          <a:ext cx="11431512" cy="5301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168">
                  <a:extLst>
                    <a:ext uri="{9D8B030D-6E8A-4147-A177-3AD203B41FA5}">
                      <a16:colId xmlns:a16="http://schemas.microsoft.com/office/drawing/2014/main" val="1533302924"/>
                    </a:ext>
                  </a:extLst>
                </a:gridCol>
                <a:gridCol w="1270168">
                  <a:extLst>
                    <a:ext uri="{9D8B030D-6E8A-4147-A177-3AD203B41FA5}">
                      <a16:colId xmlns:a16="http://schemas.microsoft.com/office/drawing/2014/main" val="4056742983"/>
                    </a:ext>
                  </a:extLst>
                </a:gridCol>
                <a:gridCol w="1270168">
                  <a:extLst>
                    <a:ext uri="{9D8B030D-6E8A-4147-A177-3AD203B41FA5}">
                      <a16:colId xmlns:a16="http://schemas.microsoft.com/office/drawing/2014/main" val="2988414726"/>
                    </a:ext>
                  </a:extLst>
                </a:gridCol>
                <a:gridCol w="1270168">
                  <a:extLst>
                    <a:ext uri="{9D8B030D-6E8A-4147-A177-3AD203B41FA5}">
                      <a16:colId xmlns:a16="http://schemas.microsoft.com/office/drawing/2014/main" val="2945748064"/>
                    </a:ext>
                  </a:extLst>
                </a:gridCol>
                <a:gridCol w="1270168">
                  <a:extLst>
                    <a:ext uri="{9D8B030D-6E8A-4147-A177-3AD203B41FA5}">
                      <a16:colId xmlns:a16="http://schemas.microsoft.com/office/drawing/2014/main" val="2472795188"/>
                    </a:ext>
                  </a:extLst>
                </a:gridCol>
                <a:gridCol w="1270168">
                  <a:extLst>
                    <a:ext uri="{9D8B030D-6E8A-4147-A177-3AD203B41FA5}">
                      <a16:colId xmlns:a16="http://schemas.microsoft.com/office/drawing/2014/main" val="3714879611"/>
                    </a:ext>
                  </a:extLst>
                </a:gridCol>
                <a:gridCol w="1270168">
                  <a:extLst>
                    <a:ext uri="{9D8B030D-6E8A-4147-A177-3AD203B41FA5}">
                      <a16:colId xmlns:a16="http://schemas.microsoft.com/office/drawing/2014/main" val="1736554694"/>
                    </a:ext>
                  </a:extLst>
                </a:gridCol>
                <a:gridCol w="1270168">
                  <a:extLst>
                    <a:ext uri="{9D8B030D-6E8A-4147-A177-3AD203B41FA5}">
                      <a16:colId xmlns:a16="http://schemas.microsoft.com/office/drawing/2014/main" val="740740647"/>
                    </a:ext>
                  </a:extLst>
                </a:gridCol>
                <a:gridCol w="1270168">
                  <a:extLst>
                    <a:ext uri="{9D8B030D-6E8A-4147-A177-3AD203B41FA5}">
                      <a16:colId xmlns:a16="http://schemas.microsoft.com/office/drawing/2014/main" val="379526598"/>
                    </a:ext>
                  </a:extLst>
                </a:gridCol>
              </a:tblGrid>
              <a:tr h="74140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Countries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Currencies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Companies/</a:t>
                      </a:r>
                      <a:br>
                        <a:rPr lang="en-US" sz="1200" b="1" dirty="0"/>
                      </a:br>
                      <a:r>
                        <a:rPr lang="en-US" sz="1200" b="1" dirty="0"/>
                        <a:t>Equities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Bonds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Derivatives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Portfolios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Indexes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748810"/>
                  </a:ext>
                </a:extLst>
              </a:tr>
              <a:tr h="741402">
                <a:tc>
                  <a:txBody>
                    <a:bodyPr/>
                    <a:lstStyle/>
                    <a:p>
                      <a:r>
                        <a:rPr lang="en-US" sz="1200" b="1" dirty="0"/>
                        <a:t>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-Economic indicators</a:t>
                      </a:r>
                    </a:p>
                    <a:p>
                      <a:r>
                        <a:rPr lang="en-US" sz="1000" dirty="0"/>
                        <a:t>-Economic calendars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-Pairs matrix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-Earnings calendars</a:t>
                      </a:r>
                    </a:p>
                    <a:p>
                      <a:r>
                        <a:rPr lang="en-US" sz="1000" dirty="0"/>
                        <a:t>-Estimates revisions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-Credit ratings</a:t>
                      </a:r>
                    </a:p>
                    <a:p>
                      <a:r>
                        <a:rPr lang="en-US" sz="1000" dirty="0"/>
                        <a:t>-Sovereign debt monitor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-Swap monitors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-ETF flows</a:t>
                      </a:r>
                    </a:p>
                    <a:p>
                      <a:r>
                        <a:rPr lang="en-US" sz="1000" dirty="0"/>
                        <a:t>-Mutual fund flows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-Return calculations</a:t>
                      </a:r>
                    </a:p>
                    <a:p>
                      <a:r>
                        <a:rPr lang="en-US" sz="1000" dirty="0"/>
                        <a:t>-Performance attribution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-Addition/deletion</a:t>
                      </a:r>
                    </a:p>
                    <a:p>
                      <a:r>
                        <a:rPr lang="en-US" sz="1000" dirty="0"/>
                        <a:t>-Composition &amp; weights</a:t>
                      </a:r>
                    </a:p>
                    <a:p>
                      <a:r>
                        <a:rPr lang="en-US" sz="1000" dirty="0"/>
                        <a:t>-Liquidity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226821"/>
                  </a:ext>
                </a:extLst>
              </a:tr>
              <a:tr h="741402">
                <a:tc>
                  <a:txBody>
                    <a:bodyPr/>
                    <a:lstStyle/>
                    <a:p>
                      <a:r>
                        <a:rPr lang="en-US" sz="1200" b="1" dirty="0"/>
                        <a:t>Fundamental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-Aggregate debt ownership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-Interest rate differentials</a:t>
                      </a:r>
                    </a:p>
                    <a:p>
                      <a:r>
                        <a:rPr lang="en-US" sz="1000" dirty="0"/>
                        <a:t>-Hot money flows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-3 statement modeling</a:t>
                      </a:r>
                    </a:p>
                    <a:p>
                      <a:r>
                        <a:rPr lang="en-US" sz="1000" dirty="0"/>
                        <a:t>-Ratio analysis</a:t>
                      </a:r>
                    </a:p>
                    <a:p>
                      <a:r>
                        <a:rPr lang="en-US" sz="1000" dirty="0"/>
                        <a:t>-Merger 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-Term structure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-Forward curve matrix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-Fund tearsheets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-Carbon footprint</a:t>
                      </a:r>
                    </a:p>
                    <a:p>
                      <a:r>
                        <a:rPr lang="en-US" sz="1000" dirty="0"/>
                        <a:t>-Geographic &amp; sector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-Dividend forecasts</a:t>
                      </a:r>
                    </a:p>
                    <a:p>
                      <a:r>
                        <a:rPr lang="en-US" sz="1000" dirty="0"/>
                        <a:t>-Aggregate financial statements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520247"/>
                  </a:ext>
                </a:extLst>
              </a:tr>
              <a:tr h="741402">
                <a:tc>
                  <a:txBody>
                    <a:bodyPr/>
                    <a:lstStyle/>
                    <a:p>
                      <a:r>
                        <a:rPr lang="en-US" sz="1200" b="1" dirty="0"/>
                        <a:t>Risk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-ESG ratings</a:t>
                      </a:r>
                    </a:p>
                    <a:p>
                      <a:r>
                        <a:rPr lang="en-US" sz="1000" dirty="0"/>
                        <a:t>-Economic scenarios</a:t>
                      </a:r>
                    </a:p>
                    <a:p>
                      <a:r>
                        <a:rPr lang="en-US" sz="1000" dirty="0"/>
                        <a:t>-Geopolitical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-Implied volatility</a:t>
                      </a:r>
                    </a:p>
                    <a:p>
                      <a:r>
                        <a:rPr lang="en-US" sz="1000" dirty="0"/>
                        <a:t>-Butterflies</a:t>
                      </a:r>
                    </a:p>
                    <a:p>
                      <a:r>
                        <a:rPr lang="en-US" sz="1000" dirty="0"/>
                        <a:t>-Risk reversals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-Credit risk ratings</a:t>
                      </a:r>
                    </a:p>
                    <a:p>
                      <a:r>
                        <a:rPr lang="en-US" sz="1000" dirty="0"/>
                        <a:t>-Default probabilities</a:t>
                      </a:r>
                    </a:p>
                    <a:p>
                      <a:r>
                        <a:rPr lang="en-US" sz="1000" dirty="0"/>
                        <a:t>-ESG scorecards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-Curve shift scenario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-Commodity supply and demand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-Risk metrics/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-Key rate duration</a:t>
                      </a:r>
                    </a:p>
                    <a:p>
                      <a:r>
                        <a:rPr lang="en-US" sz="1000" dirty="0"/>
                        <a:t>-Covariation matrix</a:t>
                      </a:r>
                    </a:p>
                    <a:p>
                      <a:r>
                        <a:rPr lang="en-US" sz="1000" dirty="0"/>
                        <a:t>-”Look through”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-Exposures</a:t>
                      </a:r>
                    </a:p>
                    <a:p>
                      <a:r>
                        <a:rPr lang="en-US" sz="1000" dirty="0"/>
                        <a:t>-Sector weights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691648"/>
                  </a:ext>
                </a:extLst>
              </a:tr>
              <a:tr h="741402">
                <a:tc>
                  <a:txBody>
                    <a:bodyPr/>
                    <a:lstStyle/>
                    <a:p>
                      <a:r>
                        <a:rPr lang="en-US" sz="1200" b="1" dirty="0"/>
                        <a:t>Pricing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60059"/>
                          </a:solidFill>
                        </a:rPr>
                        <a:t>-Credit ratings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-Dealer matrix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-Deal database</a:t>
                      </a:r>
                    </a:p>
                    <a:p>
                      <a:r>
                        <a:rPr lang="en-US" sz="1000" dirty="0"/>
                        <a:t>-Beta calculations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-Matrix pricing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-Option pricing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-NAV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-Portfolio P&amp;L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-Weighting methodology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236681"/>
                  </a:ext>
                </a:extLst>
              </a:tr>
              <a:tr h="741402">
                <a:tc>
                  <a:txBody>
                    <a:bodyPr/>
                    <a:lstStyle/>
                    <a:p>
                      <a:r>
                        <a:rPr lang="en-US" sz="1200" b="1" dirty="0"/>
                        <a:t>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-Sovereign spreads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-PPP analysis</a:t>
                      </a:r>
                    </a:p>
                    <a:p>
                      <a:r>
                        <a:rPr lang="en-US" sz="1000" dirty="0"/>
                        <a:t>-REER/NEER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-Comps tables</a:t>
                      </a:r>
                    </a:p>
                    <a:p>
                      <a:r>
                        <a:rPr lang="en-US" sz="1000" dirty="0"/>
                        <a:t>-DCF 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-Comparable analysis</a:t>
                      </a:r>
                    </a:p>
                    <a:p>
                      <a:r>
                        <a:rPr lang="en-US" sz="1000" dirty="0"/>
                        <a:t>-Spread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-Spaghetti diagram</a:t>
                      </a:r>
                    </a:p>
                    <a:p>
                      <a:r>
                        <a:rPr lang="en-US" sz="1000" dirty="0"/>
                        <a:t>-Swap valuations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-Public market equivalents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-Characteristics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-Relative valuation</a:t>
                      </a:r>
                    </a:p>
                    <a:p>
                      <a:r>
                        <a:rPr lang="en-US" sz="1000" dirty="0"/>
                        <a:t>-Comps 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459624"/>
                  </a:ext>
                </a:extLst>
              </a:tr>
              <a:tr h="741402">
                <a:tc>
                  <a:txBody>
                    <a:bodyPr/>
                    <a:lstStyle/>
                    <a:p>
                      <a:r>
                        <a:rPr lang="en-US" sz="1200" b="1" dirty="0"/>
                        <a:t>Idea 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-Central bank watching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-Forward discount rates</a:t>
                      </a:r>
                    </a:p>
                    <a:p>
                      <a:r>
                        <a:rPr lang="en-US" sz="1000" dirty="0"/>
                        <a:t>-Pairs trades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-Valuation screens</a:t>
                      </a:r>
                    </a:p>
                    <a:p>
                      <a:r>
                        <a:rPr lang="en-US" sz="1000" dirty="0"/>
                        <a:t>-Merger arbitrage</a:t>
                      </a:r>
                    </a:p>
                    <a:p>
                      <a:r>
                        <a:rPr lang="en-US" sz="1000" dirty="0"/>
                        <a:t>-Technical analysis screens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-Rich v cheap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-Multi-leg strategies</a:t>
                      </a:r>
                    </a:p>
                    <a:p>
                      <a:r>
                        <a:rPr lang="en-US" sz="1000" dirty="0"/>
                        <a:t>-Roll strategies</a:t>
                      </a:r>
                    </a:p>
                    <a:p>
                      <a:r>
                        <a:rPr lang="en-US" sz="1000" dirty="0"/>
                        <a:t>-Implied vol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-Attribution/ contribution analysis</a:t>
                      </a:r>
                    </a:p>
                    <a:p>
                      <a:r>
                        <a:rPr lang="en-US" sz="1000" dirty="0"/>
                        <a:t>-Style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-Performance optimization</a:t>
                      </a:r>
                    </a:p>
                    <a:p>
                      <a:r>
                        <a:rPr lang="en-US" sz="1000" dirty="0"/>
                        <a:t>-What-if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-Year-end target prices ranges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025139"/>
                  </a:ext>
                </a:extLst>
              </a:tr>
            </a:tbl>
          </a:graphicData>
        </a:graphic>
      </p:graphicFrame>
      <p:sp>
        <p:nvSpPr>
          <p:cNvPr id="3" name="Rectangle 257">
            <a:extLst>
              <a:ext uri="{FF2B5EF4-FFF2-40B4-BE49-F238E27FC236}">
                <a16:creationId xmlns:a16="http://schemas.microsoft.com/office/drawing/2014/main" id="{061CF558-EE7E-0520-8E45-4B0433037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6165" y="294485"/>
            <a:ext cx="176371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881063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881063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" b="1" i="0" u="none" strike="noStrike" kern="12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Verdana" panose="020B0604030504040204" pitchFamily="34" charset="0"/>
                <a:ea typeface="SimSun" panose="02010600030101010101" pitchFamily="2" charset="-122"/>
                <a:cs typeface="+mn-cs"/>
              </a:rPr>
              <a:t>ILLUSTRATIVE</a:t>
            </a:r>
          </a:p>
        </p:txBody>
      </p:sp>
      <p:sp>
        <p:nvSpPr>
          <p:cNvPr id="4" name="Line 259">
            <a:extLst>
              <a:ext uri="{FF2B5EF4-FFF2-40B4-BE49-F238E27FC236}">
                <a16:creationId xmlns:a16="http://schemas.microsoft.com/office/drawing/2014/main" id="{F17B1949-9CC0-D705-B6BC-EC8E21D729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96328" y="332585"/>
            <a:ext cx="170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600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Line 260">
            <a:extLst>
              <a:ext uri="{FF2B5EF4-FFF2-40B4-BE49-F238E27FC236}">
                <a16:creationId xmlns:a16="http://schemas.microsoft.com/office/drawing/2014/main" id="{C37060A2-3454-20CC-82F1-C78FB3949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96328" y="300835"/>
            <a:ext cx="170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600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Line 261">
            <a:extLst>
              <a:ext uri="{FF2B5EF4-FFF2-40B4-BE49-F238E27FC236}">
                <a16:creationId xmlns:a16="http://schemas.microsoft.com/office/drawing/2014/main" id="{1FFA742E-89B0-60D8-BE4F-AD87551A2B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96328" y="550072"/>
            <a:ext cx="170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600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Line 262">
            <a:extLst>
              <a:ext uri="{FF2B5EF4-FFF2-40B4-BE49-F238E27FC236}">
                <a16:creationId xmlns:a16="http://schemas.microsoft.com/office/drawing/2014/main" id="{5D4EDA8F-1EB5-08BF-D534-79758F63BD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96328" y="580235"/>
            <a:ext cx="170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600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73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7FB596-776E-5FD9-9BAB-E204867C6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2FC5110D-4FF9-286F-CC1B-C19A898A9A5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0" imgH="350" progId="TCLayout.ActiveDocument.1">
                  <p:embed/>
                </p:oleObj>
              </mc:Choice>
              <mc:Fallback>
                <p:oleObj name="think-cell Slide" r:id="rId3" imgW="350" imgH="350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FC5110D-4FF9-286F-CC1B-C19A898A9A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D20B9154-6F97-1886-10D8-C58910023D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6EB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AF8F0814-BEB5-754F-839A-ADDAF98E5C47}"/>
              </a:ext>
            </a:extLst>
          </p:cNvPr>
          <p:cNvSpPr txBox="1">
            <a:spLocks/>
          </p:cNvSpPr>
          <p:nvPr/>
        </p:nvSpPr>
        <p:spPr>
          <a:xfrm>
            <a:off x="274179" y="492483"/>
            <a:ext cx="11729028" cy="63649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CFA Program contains Excel “snippets” throughout, weaving in relevant Excel functions; learn finance &amp; learn Excel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C674B9-2255-3370-9384-EBCAA7BAAC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857"/>
          <a:stretch/>
        </p:blipFill>
        <p:spPr>
          <a:xfrm>
            <a:off x="3336048" y="1781033"/>
            <a:ext cx="5670431" cy="34874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A536F8-604D-9D07-1805-6596EAAF6A8A}"/>
              </a:ext>
            </a:extLst>
          </p:cNvPr>
          <p:cNvSpPr txBox="1"/>
          <p:nvPr/>
        </p:nvSpPr>
        <p:spPr>
          <a:xfrm>
            <a:off x="-279781" y="2121775"/>
            <a:ext cx="35771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Companies/Equities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00" cap="none" spc="0" normalizeH="0" baseline="0" noProof="0" dirty="0">
              <a:ln>
                <a:noFill/>
              </a:ln>
              <a:solidFill>
                <a:srgbClr val="06005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XNPV: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NPV for schedule of cashflows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DB: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Depreciation fixed-declining balance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06005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Bonds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06005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EFFECT: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Effective annual interest rate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MDURATION: 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Macaulay modified duration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06005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06005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XIRR: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Rate of return for schedule of cashflows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PERCENTILE: 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K-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percentile of values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7C86D6-D712-4EDB-836B-1813E5F4FBA3}"/>
              </a:ext>
            </a:extLst>
          </p:cNvPr>
          <p:cNvSpPr txBox="1"/>
          <p:nvPr/>
        </p:nvSpPr>
        <p:spPr>
          <a:xfrm>
            <a:off x="8894617" y="2121775"/>
            <a:ext cx="32973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Portfolios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00" cap="none" spc="0" normalizeH="0" baseline="0" noProof="0" dirty="0">
              <a:ln>
                <a:noFill/>
              </a:ln>
              <a:solidFill>
                <a:srgbClr val="06005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COVAR: 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Covariance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SLOPE: 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Slope of a linear regression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06005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00" cap="none" spc="0" normalizeH="0" baseline="0" noProof="0" dirty="0">
              <a:ln>
                <a:noFill/>
              </a:ln>
              <a:solidFill>
                <a:srgbClr val="06005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GEOMEAN: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Geometric mean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CORREL: 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Correlation coefficient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06005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Derivatives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00" cap="none" spc="0" normalizeH="0" baseline="0" noProof="0" dirty="0">
              <a:ln>
                <a:noFill/>
              </a:ln>
              <a:solidFill>
                <a:srgbClr val="06005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SKEW: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Skewness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KURT: 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Kurtosis</a:t>
            </a:r>
          </a:p>
        </p:txBody>
      </p:sp>
      <p:sp>
        <p:nvSpPr>
          <p:cNvPr id="9" name="Rectangle 257">
            <a:extLst>
              <a:ext uri="{FF2B5EF4-FFF2-40B4-BE49-F238E27FC236}">
                <a16:creationId xmlns:a16="http://schemas.microsoft.com/office/drawing/2014/main" id="{C1681C58-B751-45A4-AAD8-2C6A8E4AA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6165" y="731215"/>
            <a:ext cx="176371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881063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881063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" b="1" i="0" u="none" strike="noStrike" kern="1200" cap="none" spc="0" normalizeH="0" baseline="0" noProof="0" dirty="0">
                <a:ln>
                  <a:noFill/>
                </a:ln>
                <a:solidFill>
                  <a:srgbClr val="060059"/>
                </a:solidFill>
                <a:effectLst/>
                <a:uLnTx/>
                <a:uFillTx/>
                <a:latin typeface="Verdana" panose="020B0604030504040204" pitchFamily="34" charset="0"/>
                <a:ea typeface="SimSun" panose="02010600030101010101" pitchFamily="2" charset="-122"/>
                <a:cs typeface="+mn-cs"/>
              </a:rPr>
              <a:t>ILLUSTRATIVE</a:t>
            </a:r>
          </a:p>
        </p:txBody>
      </p:sp>
      <p:sp>
        <p:nvSpPr>
          <p:cNvPr id="10" name="Line 259">
            <a:extLst>
              <a:ext uri="{FF2B5EF4-FFF2-40B4-BE49-F238E27FC236}">
                <a16:creationId xmlns:a16="http://schemas.microsoft.com/office/drawing/2014/main" id="{B24EBCAA-633E-E1E9-FCF1-F04203B72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96328" y="769315"/>
            <a:ext cx="170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600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Line 260">
            <a:extLst>
              <a:ext uri="{FF2B5EF4-FFF2-40B4-BE49-F238E27FC236}">
                <a16:creationId xmlns:a16="http://schemas.microsoft.com/office/drawing/2014/main" id="{8A9162F0-CE3C-5676-0212-27B25F05DD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96328" y="737565"/>
            <a:ext cx="170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600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Line 261">
            <a:extLst>
              <a:ext uri="{FF2B5EF4-FFF2-40B4-BE49-F238E27FC236}">
                <a16:creationId xmlns:a16="http://schemas.microsoft.com/office/drawing/2014/main" id="{56D527BD-5138-DAAB-B26C-5FFAC3CA8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96328" y="986802"/>
            <a:ext cx="170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600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Line 262">
            <a:extLst>
              <a:ext uri="{FF2B5EF4-FFF2-40B4-BE49-F238E27FC236}">
                <a16:creationId xmlns:a16="http://schemas.microsoft.com/office/drawing/2014/main" id="{C2DF125F-0A95-8EB1-DD1E-77F1C427DF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96328" y="1016965"/>
            <a:ext cx="170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600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86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6D6A87-0CB2-1644-A573-2E1F23EF2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53" y="1957097"/>
            <a:ext cx="2149219" cy="148180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A6DDFF-DE96-824E-B1CE-C4A9063BE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008" y="1940123"/>
            <a:ext cx="2041255" cy="154946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8FD917-40B4-F34E-94D7-410C46E40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9918" y="1957097"/>
            <a:ext cx="2100232" cy="153248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F86A67-CC2D-AE4D-87ED-228339C3CB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1172" y="1940123"/>
            <a:ext cx="2245625" cy="15063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E0F2BFDA-F12E-BE4F-88DB-7957BFCB5798}"/>
              </a:ext>
            </a:extLst>
          </p:cNvPr>
          <p:cNvSpPr txBox="1">
            <a:spLocks/>
          </p:cNvSpPr>
          <p:nvPr/>
        </p:nvSpPr>
        <p:spPr>
          <a:xfrm>
            <a:off x="381000" y="580569"/>
            <a:ext cx="10515600" cy="638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lecha S Medium" panose="02050703060505060204" pitchFamily="18" charset="0"/>
                <a:ea typeface="+mj-ea"/>
                <a:cs typeface="+mj-cs"/>
              </a:rPr>
              <a:t>Practical Skills Modules - Topics Covered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33701-AB7E-E34D-8ACF-0AD1602855A3}"/>
              </a:ext>
            </a:extLst>
          </p:cNvPr>
          <p:cNvSpPr txBox="1"/>
          <p:nvPr/>
        </p:nvSpPr>
        <p:spPr>
          <a:xfrm>
            <a:off x="7211969" y="3527203"/>
            <a:ext cx="241616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 b="1"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Python, Data Science &amp; AI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Financial Data Scraping, Wrangling, Cleaning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Dividend Payout Predication Using Machine Learning Regression &amp; Artificial Neural Networks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Edgar Data Ingestion &amp; Sentiment Analysis Using AWS Comprehend and LSTM Neural Networks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ABE08E-C095-744F-A452-B639A169C56F}"/>
              </a:ext>
            </a:extLst>
          </p:cNvPr>
          <p:cNvSpPr txBox="1"/>
          <p:nvPr/>
        </p:nvSpPr>
        <p:spPr>
          <a:xfrm>
            <a:off x="290277" y="3527203"/>
            <a:ext cx="1856598" cy="229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 b="1"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Financial Modeling</a:t>
            </a:r>
          </a:p>
          <a:p>
            <a:pPr marL="177750" marR="0" lvl="1" indent="-177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Revenues</a:t>
            </a:r>
          </a:p>
          <a:p>
            <a:pPr marL="177750" marR="0" lvl="1" indent="-177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Costs</a:t>
            </a:r>
          </a:p>
          <a:p>
            <a:pPr marL="177750" marR="0" lvl="1" indent="-177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Depreciation</a:t>
            </a:r>
          </a:p>
          <a:p>
            <a:pPr marL="177750" marR="0" lvl="1" indent="-177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Income Tax</a:t>
            </a:r>
          </a:p>
          <a:p>
            <a:pPr marL="177750" marR="0" lvl="1" indent="-177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Working Capital</a:t>
            </a:r>
          </a:p>
          <a:p>
            <a:pPr marL="177750" marR="0" lvl="1" indent="-177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Capital Structure</a:t>
            </a:r>
          </a:p>
          <a:p>
            <a:pPr marL="177750" marR="0" lvl="1" indent="-177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Financial Statements</a:t>
            </a:r>
          </a:p>
          <a:p>
            <a:pPr marL="177750" marR="0" lvl="1" indent="-177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Outputs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75ED11-8FAB-074D-B47B-DAF93F095839}"/>
              </a:ext>
            </a:extLst>
          </p:cNvPr>
          <p:cNvSpPr txBox="1"/>
          <p:nvPr/>
        </p:nvSpPr>
        <p:spPr>
          <a:xfrm>
            <a:off x="2562953" y="3559755"/>
            <a:ext cx="242708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 b="1"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Python Programming Fundamentals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Environmental Setup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Variables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Data Types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Comparison Operators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Conditional Statements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Loops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Functions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Pandas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Portfolio Optimization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48C53D-BC23-A94D-8594-BDB78322FF05}"/>
              </a:ext>
            </a:extLst>
          </p:cNvPr>
          <p:cNvSpPr txBox="1"/>
          <p:nvPr/>
        </p:nvSpPr>
        <p:spPr>
          <a:xfrm>
            <a:off x="4963970" y="3559755"/>
            <a:ext cx="233138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 b="1"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Analyst Skills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Critical Factors of a Stock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Generating Insights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Choosing Valuation Methodology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Target Prices 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Communicating Stock Calls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Time and Information Management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54024D-C0EF-0800-12A8-06FE398DC80B}"/>
              </a:ext>
            </a:extLst>
          </p:cNvPr>
          <p:cNvSpPr txBox="1"/>
          <p:nvPr/>
        </p:nvSpPr>
        <p:spPr>
          <a:xfrm>
            <a:off x="9790276" y="3543845"/>
            <a:ext cx="2085854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 b="1"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Portfolio Development and Construction 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Investment Policy Statement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Data Analysis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Strategic Asset Allocation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Capital Markets Expectations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Sensitivity analysis 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zo Sans" panose="02000000000000000000" pitchFamily="2" charset="0"/>
                <a:ea typeface="+mn-ea"/>
                <a:cs typeface="Arial" panose="020B0604020202020204" pitchFamily="34" charset="0"/>
              </a:rPr>
              <a:t>Performance Evaluation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BAF417-C33A-6FCA-53CC-7074151C75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277" y="1933648"/>
            <a:ext cx="2259167" cy="15127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72DC4D92-4D1E-433D-7207-86408BFC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236208"/>
            <a:ext cx="457200" cy="153888"/>
          </a:xfr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A4924-7CC3-4BF6-9C5C-A8E770D15754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AutoShape 96">
            <a:extLst>
              <a:ext uri="{FF2B5EF4-FFF2-40B4-BE49-F238E27FC236}">
                <a16:creationId xmlns:a16="http://schemas.microsoft.com/office/drawing/2014/main" id="{9AD016C6-E0B4-C69C-9EBA-F1FB21699F8F}"/>
              </a:ext>
            </a:extLst>
          </p:cNvPr>
          <p:cNvSpPr>
            <a:spLocks/>
          </p:cNvSpPr>
          <p:nvPr/>
        </p:nvSpPr>
        <p:spPr bwMode="auto">
          <a:xfrm rot="16200000">
            <a:off x="2364519" y="-521243"/>
            <a:ext cx="290513" cy="4498852"/>
          </a:xfrm>
          <a:prstGeom prst="rightBrace">
            <a:avLst>
              <a:gd name="adj1" fmla="val 48634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6005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" name="AutoShape 96">
            <a:extLst>
              <a:ext uri="{FF2B5EF4-FFF2-40B4-BE49-F238E27FC236}">
                <a16:creationId xmlns:a16="http://schemas.microsoft.com/office/drawing/2014/main" id="{673B31C6-DFD2-82B0-DB8C-3F8D3E7D3547}"/>
              </a:ext>
            </a:extLst>
          </p:cNvPr>
          <p:cNvSpPr>
            <a:spLocks/>
          </p:cNvSpPr>
          <p:nvPr/>
        </p:nvSpPr>
        <p:spPr bwMode="auto">
          <a:xfrm rot="16200000">
            <a:off x="7146069" y="-521243"/>
            <a:ext cx="290513" cy="4498852"/>
          </a:xfrm>
          <a:prstGeom prst="rightBrace">
            <a:avLst>
              <a:gd name="adj1" fmla="val 48634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6005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" name="AutoShape 96">
            <a:extLst>
              <a:ext uri="{FF2B5EF4-FFF2-40B4-BE49-F238E27FC236}">
                <a16:creationId xmlns:a16="http://schemas.microsoft.com/office/drawing/2014/main" id="{25B66525-B484-2C3E-54DE-EA0682049A07}"/>
              </a:ext>
            </a:extLst>
          </p:cNvPr>
          <p:cNvSpPr>
            <a:spLocks/>
          </p:cNvSpPr>
          <p:nvPr/>
        </p:nvSpPr>
        <p:spPr bwMode="auto">
          <a:xfrm rot="16200000">
            <a:off x="10756554" y="608548"/>
            <a:ext cx="290513" cy="2239267"/>
          </a:xfrm>
          <a:prstGeom prst="rightBrace">
            <a:avLst>
              <a:gd name="adj1" fmla="val 48634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6005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C8FF93-CED9-550B-804E-3CC3578D4399}"/>
              </a:ext>
            </a:extLst>
          </p:cNvPr>
          <p:cNvSpPr txBox="1"/>
          <p:nvPr/>
        </p:nvSpPr>
        <p:spPr>
          <a:xfrm>
            <a:off x="2083981" y="121211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Level 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9BFDD3-4ED3-10C9-146F-362E28AFFA27}"/>
              </a:ext>
            </a:extLst>
          </p:cNvPr>
          <p:cNvSpPr txBox="1"/>
          <p:nvPr/>
        </p:nvSpPr>
        <p:spPr>
          <a:xfrm>
            <a:off x="6840286" y="119439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Level II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530F4B-9140-1939-BEFD-5C056812BEB7}"/>
              </a:ext>
            </a:extLst>
          </p:cNvPr>
          <p:cNvSpPr txBox="1"/>
          <p:nvPr/>
        </p:nvSpPr>
        <p:spPr>
          <a:xfrm>
            <a:off x="10416373" y="1176671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Level III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32022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CFA">
      <a:dk1>
        <a:srgbClr val="060059"/>
      </a:dk1>
      <a:lt1>
        <a:srgbClr val="F6EBDE"/>
      </a:lt1>
      <a:dk2>
        <a:srgbClr val="050058"/>
      </a:dk2>
      <a:lt2>
        <a:srgbClr val="F6EBDE"/>
      </a:lt2>
      <a:accent1>
        <a:srgbClr val="000000"/>
      </a:accent1>
      <a:accent2>
        <a:srgbClr val="FFFFFF"/>
      </a:accent2>
      <a:accent3>
        <a:srgbClr val="4376FE"/>
      </a:accent3>
      <a:accent4>
        <a:srgbClr val="FFC000"/>
      </a:accent4>
      <a:accent5>
        <a:srgbClr val="00BBFF"/>
      </a:accent5>
      <a:accent6>
        <a:srgbClr val="7A46FF"/>
      </a:accent6>
      <a:hlink>
        <a:srgbClr val="4376FE"/>
      </a:hlink>
      <a:folHlink>
        <a:srgbClr val="4376F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rep Presenation Template" id="{AB9635AF-A7E5-9C4C-95A2-F01077BCC181}" vid="{46AEEF45-41D9-9C45-BA16-E172F3173A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619</Words>
  <Application>Microsoft Office PowerPoint</Application>
  <PresentationFormat>Widescreen</PresentationFormat>
  <Paragraphs>191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Aptos</vt:lpstr>
      <vt:lpstr>Aptos Display</vt:lpstr>
      <vt:lpstr>Arial</vt:lpstr>
      <vt:lpstr>Azo Sans</vt:lpstr>
      <vt:lpstr>Calibri</vt:lpstr>
      <vt:lpstr>Calibri Light</vt:lpstr>
      <vt:lpstr>Flecha S Medium</vt:lpstr>
      <vt:lpstr>Georgia</vt:lpstr>
      <vt:lpstr>Verdana</vt:lpstr>
      <vt:lpstr>Office Theme</vt:lpstr>
      <vt:lpstr>Custom Design</vt:lpstr>
      <vt:lpstr>1_Office Theme</vt:lpstr>
      <vt:lpstr>think-cell Slide</vt:lpstr>
      <vt:lpstr>New CFA Excel Content</vt:lpstr>
      <vt:lpstr>PowerPoint Presentation</vt:lpstr>
      <vt:lpstr>We have barely begun to weave toolkits into the curriculum itself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Timothy Michael</dc:creator>
  <cp:lastModifiedBy>Timothy Michael</cp:lastModifiedBy>
  <cp:revision>1</cp:revision>
  <dcterms:created xsi:type="dcterms:W3CDTF">2025-09-29T17:25:23Z</dcterms:created>
  <dcterms:modified xsi:type="dcterms:W3CDTF">2025-09-29T17:32:38Z</dcterms:modified>
</cp:coreProperties>
</file>